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Lst>
  <p:notesMasterIdLst>
    <p:notesMasterId r:id="rId12"/>
  </p:notesMasterIdLst>
  <p:handoutMasterIdLst>
    <p:handoutMasterId r:id="rId13"/>
  </p:handoutMasterIdLst>
  <p:sldIdLst>
    <p:sldId id="278" r:id="rId5"/>
    <p:sldId id="277" r:id="rId6"/>
    <p:sldId id="280" r:id="rId7"/>
    <p:sldId id="342" r:id="rId8"/>
    <p:sldId id="343" r:id="rId9"/>
    <p:sldId id="344" r:id="rId10"/>
    <p:sldId id="345"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4F3F1"/>
    <a:srgbClr val="D7D3CD"/>
    <a:srgbClr val="B72029"/>
    <a:srgbClr val="D6D6D6"/>
    <a:srgbClr val="FDFBFE"/>
    <a:srgbClr val="9F9371"/>
    <a:srgbClr val="353535"/>
    <a:srgbClr val="756B5D"/>
    <a:srgbClr val="FA5F52"/>
    <a:srgbClr val="5D61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C52393-FB0A-ABCD-190D-4875C4E72E2B}" v="124" dt="2020-12-14T06:19:10.950"/>
    <p1510:client id="{052B3F06-36BD-B8F6-A17B-1D01ED9FF840}" v="116" dt="2019-12-09T20:00:58.445"/>
    <p1510:client id="{0D3CB49C-7BB0-3E29-0C86-8BD5037F2B17}" v="124" dt="2020-04-23T19:59:18.205"/>
    <p1510:client id="{122CF366-5C24-7B99-D7C7-116BEA74A594}" v="571" dt="2020-12-11T17:46:04.765"/>
    <p1510:client id="{15C8F25D-8DC9-45BB-8AC5-3BFBBD033C67}" v="2" dt="2021-08-17T21:29:53.226"/>
    <p1510:client id="{1EC6E9B2-2A5D-5A26-B981-F4627F407287}" v="1" dt="2019-12-09T21:07:25.004"/>
    <p1510:client id="{30FC9C1F-C7C0-DA52-8186-9302AF6A503E}" v="132" dt="2020-04-22T18:27:47.521"/>
    <p1510:client id="{330E83A0-3DFC-1059-A738-A55C3A4F01DA}" v="1" dt="2020-12-14T19:20:48.983"/>
    <p1510:client id="{409A9421-290B-FA4D-265E-38D34A00E699}" v="3" dt="2019-12-04T00:03:23.790"/>
    <p1510:client id="{5DE95058-7EB3-4526-986B-3DB9D918FEAC}" v="1252" dt="2019-12-09T19:51:18.441"/>
    <p1510:client id="{6233979A-92F2-70B0-6FB9-D27898424A64}" v="3" dt="2020-08-06T19:50:59.572"/>
    <p1510:client id="{737606C2-FC3F-6296-2C6D-A74296453B10}" v="365" dt="2020-04-23T00:04:16.365"/>
    <p1510:client id="{79474ED3-D82C-BF22-A6BA-63BF5E205FCB}" v="56" dt="2020-08-06T18:03:54.437"/>
    <p1510:client id="{7DBEC80C-B343-BA55-2FE8-1910BF63250B}" v="595" dt="2019-12-03T23:05:33.704"/>
    <p1510:client id="{7EEB6B43-6E06-5723-D4B7-F8F5C0D5784A}" v="12" dt="2020-04-22T16:52:39.229"/>
    <p1510:client id="{83EE3507-16CA-C846-EDCD-D1117BC3E0A8}" v="63" dt="2019-12-09T21:50:39.213"/>
    <p1510:client id="{88281CD4-A20D-550F-4002-B432B35F6BEC}" v="460" dt="2020-12-11T21:43:20.071"/>
    <p1510:client id="{92ACA91D-3297-67F5-9BAD-726060979BB0}" v="23" dt="2021-08-17T21:08:18.184"/>
    <p1510:client id="{A514C0FE-7350-7580-7C0E-D948AF88A934}" v="13" dt="2020-08-05T16:00:58.851"/>
    <p1510:client id="{BA33DB0E-BDDE-4C58-AF68-339077C6C9EB}" v="32" dt="2021-08-18T19:46:32.814"/>
    <p1510:client id="{C66C33AA-AA62-885A-0B7C-4441F0B896B2}" v="14" dt="2020-12-14T20:42:55.559"/>
    <p1510:client id="{D02469B1-2976-FA09-D4A1-D52E8E5222AE}" v="417" dt="2019-12-05T19:00:03.621"/>
    <p1510:client id="{DD1A4110-431E-4073-91CD-300DC32B6781}" v="2" dt="2020-08-06T16:06:53.149"/>
    <p1510:client id="{F080CE47-B06F-1EF2-7DDB-5C3050FC372B}" v="473" dt="2019-12-09T06:20:19.939"/>
    <p1510:client id="{FBC15463-6183-9D3C-B064-FE063B95AC82}" v="1" dt="2020-07-06T19:51:43.7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3B62CFB5-7EEE-6B4D-8355-92D0AAF97D3E}" type="datetimeFigureOut">
              <a:rPr lang="en-US" smtClean="0"/>
              <a:t>8/18/2021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981421-DBBA-644C-88D5-F40B4F2F366D}" type="slidenum">
              <a:rPr lang="en-US" smtClean="0"/>
              <a:t>‹#›</a:t>
            </a:fld>
            <a:endParaRPr lang="en-US"/>
          </a:p>
        </p:txBody>
      </p:sp>
    </p:spTree>
    <p:extLst>
      <p:ext uri="{BB962C8B-B14F-4D97-AF65-F5344CB8AC3E}">
        <p14:creationId xmlns:p14="http://schemas.microsoft.com/office/powerpoint/2010/main" val="12255060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C042B55C-E119-FC4F-87FD-BE2AE8FAB6E2}" type="datetimeFigureOut">
              <a:rPr lang="en-US" smtClean="0"/>
              <a:t>8/18/2021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020BA2-B41C-984D-9FBE-7EE5067D613C}" type="slidenum">
              <a:rPr lang="en-US" smtClean="0"/>
              <a:t>‹#›</a:t>
            </a:fld>
            <a:endParaRPr lang="en-US"/>
          </a:p>
        </p:txBody>
      </p:sp>
    </p:spTree>
    <p:extLst>
      <p:ext uri="{BB962C8B-B14F-4D97-AF65-F5344CB8AC3E}">
        <p14:creationId xmlns:p14="http://schemas.microsoft.com/office/powerpoint/2010/main" val="2092485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020BA2-B41C-984D-9FBE-7EE5067D613C}" type="slidenum">
              <a:rPr lang="en-US" smtClean="0"/>
              <a:t>1</a:t>
            </a:fld>
            <a:endParaRPr lang="en-US"/>
          </a:p>
        </p:txBody>
      </p:sp>
    </p:spTree>
    <p:extLst>
      <p:ext uri="{BB962C8B-B14F-4D97-AF65-F5344CB8AC3E}">
        <p14:creationId xmlns:p14="http://schemas.microsoft.com/office/powerpoint/2010/main" val="1458166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share the overall situation of your class sessions: how many students are in person, how many are online, and how will you make the experience as equitable as possible?</a:t>
            </a:r>
          </a:p>
        </p:txBody>
      </p:sp>
      <p:sp>
        <p:nvSpPr>
          <p:cNvPr id="4" name="Slide Number Placeholder 3"/>
          <p:cNvSpPr>
            <a:spLocks noGrp="1"/>
          </p:cNvSpPr>
          <p:nvPr>
            <p:ph type="sldNum" sz="quarter" idx="10"/>
          </p:nvPr>
        </p:nvSpPr>
        <p:spPr/>
        <p:txBody>
          <a:bodyPr/>
          <a:lstStyle/>
          <a:p>
            <a:fld id="{12020BA2-B41C-984D-9FBE-7EE5067D613C}" type="slidenum">
              <a:rPr lang="en-US" smtClean="0"/>
              <a:t>2</a:t>
            </a:fld>
            <a:endParaRPr lang="en-US"/>
          </a:p>
        </p:txBody>
      </p:sp>
    </p:spTree>
    <p:extLst>
      <p:ext uri="{BB962C8B-B14F-4D97-AF65-F5344CB8AC3E}">
        <p14:creationId xmlns:p14="http://schemas.microsoft.com/office/powerpoint/2010/main" val="1953409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On this slide, share the physical layout of the classroom with your virtual students, and explain the best use of the physical space to your in-person students. Be sure to ask online students to keep their cameras on, and to load a headshot photo into Zoom just in case they cannot show their camera at any point during the class. To avoid echoes and feedback, ask everyone to keep their devices muted unless speaking. In-person students and faculty should only speak through the in-room microphones from the classroom computer’s Zoom session. Individual personal devices should not join audio to avoid loud and painful feedback. You may want to take some time during this slide to test everyone’s microphone and speaker set-up on Zoom.</a:t>
            </a:r>
          </a:p>
          <a:p>
            <a:endParaRPr lang="en-US" dirty="0"/>
          </a:p>
        </p:txBody>
      </p:sp>
      <p:sp>
        <p:nvSpPr>
          <p:cNvPr id="4" name="Slide Number Placeholder 3"/>
          <p:cNvSpPr>
            <a:spLocks noGrp="1"/>
          </p:cNvSpPr>
          <p:nvPr>
            <p:ph type="sldNum" sz="quarter" idx="10"/>
          </p:nvPr>
        </p:nvSpPr>
        <p:spPr/>
        <p:txBody>
          <a:bodyPr/>
          <a:lstStyle/>
          <a:p>
            <a:fld id="{12020BA2-B41C-984D-9FBE-7EE5067D613C}" type="slidenum">
              <a:rPr lang="en-US" smtClean="0"/>
              <a:t>3</a:t>
            </a:fld>
            <a:endParaRPr lang="en-US"/>
          </a:p>
        </p:txBody>
      </p:sp>
    </p:spTree>
    <p:extLst>
      <p:ext uri="{BB962C8B-B14F-4D97-AF65-F5344CB8AC3E}">
        <p14:creationId xmlns:p14="http://schemas.microsoft.com/office/powerpoint/2010/main" val="2045704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On this slide, share your participation expectations for in-person and online students. Be specific. Communicate chat expectations, and let students know whether or not you will be monitoring chat (you can disable chat during meets from Zoom settings). Make sure your online students know the proper protocol for getting your attention and/or speaking during class (raised hand, unmuting and speaking freely, etc.).</a:t>
            </a:r>
          </a:p>
          <a:p>
            <a:endParaRPr lang="en-US" dirty="0"/>
          </a:p>
        </p:txBody>
      </p:sp>
      <p:sp>
        <p:nvSpPr>
          <p:cNvPr id="4" name="Slide Number Placeholder 3"/>
          <p:cNvSpPr>
            <a:spLocks noGrp="1"/>
          </p:cNvSpPr>
          <p:nvPr>
            <p:ph type="sldNum" sz="quarter" idx="10"/>
          </p:nvPr>
        </p:nvSpPr>
        <p:spPr/>
        <p:txBody>
          <a:bodyPr/>
          <a:lstStyle/>
          <a:p>
            <a:fld id="{12020BA2-B41C-984D-9FBE-7EE5067D613C}" type="slidenum">
              <a:rPr lang="en-US" smtClean="0"/>
              <a:t>4</a:t>
            </a:fld>
            <a:endParaRPr lang="en-US"/>
          </a:p>
        </p:txBody>
      </p:sp>
    </p:spTree>
    <p:extLst>
      <p:ext uri="{BB962C8B-B14F-4D97-AF65-F5344CB8AC3E}">
        <p14:creationId xmlns:p14="http://schemas.microsoft.com/office/powerpoint/2010/main" val="1855497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On this slide, take some time to explain the situation to students. In-person students should be aware that microphones will capture their voices in every part of the classroom, and that the video cameras have full-room view. Please assure your students that these are instructional technologies and are not surveillance equipment; the microphones and cameras are not monitored and are only “on” when the instructor has connected them to Zoom for class. Take a bit of time to also tell your online students if their images will be projected onto a large screen or other device in the classroom. All students, whether in-person or online, should be notified any time they are being recorded.</a:t>
            </a:r>
          </a:p>
          <a:p>
            <a:endParaRPr lang="en-US" dirty="0"/>
          </a:p>
        </p:txBody>
      </p:sp>
      <p:sp>
        <p:nvSpPr>
          <p:cNvPr id="4" name="Slide Number Placeholder 3"/>
          <p:cNvSpPr>
            <a:spLocks noGrp="1"/>
          </p:cNvSpPr>
          <p:nvPr>
            <p:ph type="sldNum" sz="quarter" idx="10"/>
          </p:nvPr>
        </p:nvSpPr>
        <p:spPr/>
        <p:txBody>
          <a:bodyPr/>
          <a:lstStyle/>
          <a:p>
            <a:fld id="{12020BA2-B41C-984D-9FBE-7EE5067D613C}" type="slidenum">
              <a:rPr lang="en-US" smtClean="0"/>
              <a:t>5</a:t>
            </a:fld>
            <a:endParaRPr lang="en-US"/>
          </a:p>
        </p:txBody>
      </p:sp>
    </p:spTree>
    <p:extLst>
      <p:ext uri="{BB962C8B-B14F-4D97-AF65-F5344CB8AC3E}">
        <p14:creationId xmlns:p14="http://schemas.microsoft.com/office/powerpoint/2010/main" val="3442615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On this slide, share your plans for collaboration between students in class. You are welcome to leverage Canvas tools during class time as well as the many features Zoom has to offer. You may want to encourage in-person students to bring a laptop or mobile devices WITH HEADPHONES to class to optimize collaboration opportunities with their online classmates. If students are using Zoom on their personal devices in the same room, they must use headphones to avoid loud and painful feedback.</a:t>
            </a:r>
          </a:p>
          <a:p>
            <a:endParaRPr lang="en-US" dirty="0"/>
          </a:p>
        </p:txBody>
      </p:sp>
      <p:sp>
        <p:nvSpPr>
          <p:cNvPr id="4" name="Slide Number Placeholder 3"/>
          <p:cNvSpPr>
            <a:spLocks noGrp="1"/>
          </p:cNvSpPr>
          <p:nvPr>
            <p:ph type="sldNum" sz="quarter" idx="10"/>
          </p:nvPr>
        </p:nvSpPr>
        <p:spPr/>
        <p:txBody>
          <a:bodyPr/>
          <a:lstStyle/>
          <a:p>
            <a:fld id="{12020BA2-B41C-984D-9FBE-7EE5067D613C}" type="slidenum">
              <a:rPr lang="en-US" smtClean="0"/>
              <a:t>6</a:t>
            </a:fld>
            <a:endParaRPr lang="en-US"/>
          </a:p>
        </p:txBody>
      </p:sp>
    </p:spTree>
    <p:extLst>
      <p:ext uri="{BB962C8B-B14F-4D97-AF65-F5344CB8AC3E}">
        <p14:creationId xmlns:p14="http://schemas.microsoft.com/office/powerpoint/2010/main" val="3064352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On this slide, tell your students that you are open to their feedback. This is a new arrangement for everyone involved, and we want to hear from them.</a:t>
            </a:r>
          </a:p>
          <a:p>
            <a:endParaRPr lang="en-US" dirty="0"/>
          </a:p>
        </p:txBody>
      </p:sp>
      <p:sp>
        <p:nvSpPr>
          <p:cNvPr id="4" name="Slide Number Placeholder 3"/>
          <p:cNvSpPr>
            <a:spLocks noGrp="1"/>
          </p:cNvSpPr>
          <p:nvPr>
            <p:ph type="sldNum" sz="quarter" idx="10"/>
          </p:nvPr>
        </p:nvSpPr>
        <p:spPr/>
        <p:txBody>
          <a:bodyPr/>
          <a:lstStyle/>
          <a:p>
            <a:fld id="{12020BA2-B41C-984D-9FBE-7EE5067D613C}" type="slidenum">
              <a:rPr lang="en-US" smtClean="0"/>
              <a:t>7</a:t>
            </a:fld>
            <a:endParaRPr lang="en-US"/>
          </a:p>
        </p:txBody>
      </p:sp>
    </p:spTree>
    <p:extLst>
      <p:ext uri="{BB962C8B-B14F-4D97-AF65-F5344CB8AC3E}">
        <p14:creationId xmlns:p14="http://schemas.microsoft.com/office/powerpoint/2010/main" val="20187245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10" name="Rectangle 9"/>
          <p:cNvSpPr/>
          <p:nvPr userDrawn="1"/>
        </p:nvSpPr>
        <p:spPr>
          <a:xfrm>
            <a:off x="2" y="0"/>
            <a:ext cx="9144000" cy="6343510"/>
          </a:xfrm>
          <a:prstGeom prst="rect">
            <a:avLst/>
          </a:prstGeom>
          <a:solidFill>
            <a:srgbClr val="D6D6D6">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descr="CGU-Flame-ID-RGB-Wht.png"/>
          <p:cNvPicPr>
            <a:picLocks noChangeAspect="1"/>
          </p:cNvPicPr>
          <p:nvPr userDrawn="1"/>
        </p:nvPicPr>
        <p:blipFill rotWithShape="1">
          <a:blip r:embed="rId2">
            <a:alphaModFix amt="74000"/>
            <a:extLst>
              <a:ext uri="{28A0092B-C50C-407E-A947-70E740481C1C}">
                <a14:useLocalDpi xmlns:a14="http://schemas.microsoft.com/office/drawing/2010/main" val="0"/>
              </a:ext>
            </a:extLst>
          </a:blip>
          <a:srcRect t="21892" r="6413" b="28581"/>
          <a:stretch/>
        </p:blipFill>
        <p:spPr>
          <a:xfrm>
            <a:off x="3266739" y="0"/>
            <a:ext cx="5877261" cy="6343510"/>
          </a:xfrm>
          <a:prstGeom prst="rect">
            <a:avLst/>
          </a:prstGeom>
        </p:spPr>
      </p:pic>
      <p:sp>
        <p:nvSpPr>
          <p:cNvPr id="2" name="Title 1"/>
          <p:cNvSpPr>
            <a:spLocks noGrp="1"/>
          </p:cNvSpPr>
          <p:nvPr>
            <p:ph type="ctrTitle" hasCustomPrompt="1"/>
          </p:nvPr>
        </p:nvSpPr>
        <p:spPr>
          <a:xfrm>
            <a:off x="667512" y="1985100"/>
            <a:ext cx="8104204" cy="567435"/>
          </a:xfrm>
        </p:spPr>
        <p:txBody>
          <a:bodyPr rIns="0" anchor="t" anchorCtr="0"/>
          <a:lstStyle>
            <a:lvl1pPr algn="l">
              <a:defRPr sz="4000" baseline="0">
                <a:latin typeface="Arial" charset="0"/>
                <a:ea typeface="Arial" charset="0"/>
                <a:cs typeface="Arial" charset="0"/>
              </a:defRPr>
            </a:lvl1pPr>
          </a:lstStyle>
          <a:p>
            <a:r>
              <a:rPr lang="en-US"/>
              <a:t>Title Goes Here</a:t>
            </a:r>
          </a:p>
        </p:txBody>
      </p:sp>
      <p:sp>
        <p:nvSpPr>
          <p:cNvPr id="3" name="Subtitle 2"/>
          <p:cNvSpPr>
            <a:spLocks noGrp="1"/>
          </p:cNvSpPr>
          <p:nvPr>
            <p:ph type="subTitle" idx="1" hasCustomPrompt="1"/>
          </p:nvPr>
        </p:nvSpPr>
        <p:spPr>
          <a:xfrm>
            <a:off x="649224" y="5349513"/>
            <a:ext cx="3362303" cy="155634"/>
          </a:xfrm>
        </p:spPr>
        <p:txBody>
          <a:bodyPr lIns="0" tIns="0" rIns="0" bIns="0">
            <a:noAutofit/>
          </a:bodyPr>
          <a:lstStyle>
            <a:lvl1pPr marL="0" indent="0" algn="l">
              <a:buNone/>
              <a:defRPr sz="1400" b="1" i="0" baseline="0">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3" name="Text Placeholder 12"/>
          <p:cNvSpPr>
            <a:spLocks noGrp="1"/>
          </p:cNvSpPr>
          <p:nvPr>
            <p:ph type="body" sz="quarter" idx="14" hasCustomPrompt="1"/>
          </p:nvPr>
        </p:nvSpPr>
        <p:spPr>
          <a:xfrm>
            <a:off x="649224" y="5572384"/>
            <a:ext cx="3362303" cy="156065"/>
          </a:xfrm>
        </p:spPr>
        <p:txBody>
          <a:bodyPr lIns="0" tIns="0" rIns="0" bIns="0">
            <a:noAutofit/>
          </a:bodyPr>
          <a:lstStyle>
            <a:lvl1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Arial" charset="0"/>
                <a:ea typeface="+mn-ea"/>
                <a:cs typeface="+mn-cs"/>
              </a:defRPr>
            </a:lvl1pPr>
            <a:lvl2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2pPr>
            <a:lvl3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3pPr>
            <a:lvl4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4pPr>
            <a:lvl5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5pPr>
          </a:lstStyle>
          <a:p>
            <a:pPr lvl="0"/>
            <a:r>
              <a:rPr lang="en-US"/>
              <a:t>Title</a:t>
            </a:r>
          </a:p>
        </p:txBody>
      </p:sp>
      <p:pic>
        <p:nvPicPr>
          <p:cNvPr id="19" name="Picture 18"/>
          <p:cNvPicPr>
            <a:picLocks noChangeAspect="1"/>
          </p:cNvPicPr>
          <p:nvPr userDrawn="1"/>
        </p:nvPicPr>
        <p:blipFill rotWithShape="1">
          <a:blip r:embed="rId3" cstate="print">
            <a:extLst>
              <a:ext uri="{28A0092B-C50C-407E-A947-70E740481C1C}">
                <a14:useLocalDpi xmlns:a14="http://schemas.microsoft.com/office/drawing/2010/main"/>
              </a:ext>
            </a:extLst>
          </a:blip>
          <a:srcRect l="38996" t="8533" r="38649" b="83616"/>
          <a:stretch/>
        </p:blipFill>
        <p:spPr>
          <a:xfrm>
            <a:off x="658368" y="640080"/>
            <a:ext cx="3537159" cy="321777"/>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
        <p:nvSpPr>
          <p:cNvPr id="5" name="Content Placeholder 4"/>
          <p:cNvSpPr>
            <a:spLocks noGrp="1"/>
          </p:cNvSpPr>
          <p:nvPr>
            <p:ph sz="quarter" idx="15" hasCustomPrompt="1"/>
          </p:nvPr>
        </p:nvSpPr>
        <p:spPr>
          <a:xfrm>
            <a:off x="621411" y="2667000"/>
            <a:ext cx="6238875" cy="971550"/>
          </a:xfrm>
        </p:spPr>
        <p:txBody>
          <a:bodyPr/>
          <a:lstStyle>
            <a:lvl1pPr marL="0" indent="0">
              <a:buNone/>
              <a:defRPr sz="2400" b="0" i="1" u="none" baseline="0">
                <a:solidFill>
                  <a:schemeClr val="bg2"/>
                </a:solidFill>
                <a:latin typeface="Georgia" charset="0"/>
                <a:ea typeface="Georgia" charset="0"/>
                <a:cs typeface="Georgia" charset="0"/>
              </a:defRPr>
            </a:lvl1pPr>
            <a:lvl2pPr marL="12700" indent="0">
              <a:buNone/>
              <a:defRPr/>
            </a:lvl2pPr>
          </a:lstStyle>
          <a:p>
            <a:pPr lvl="0"/>
            <a:r>
              <a:rPr lang="en-US"/>
              <a:t>Subtitle Goes Here</a:t>
            </a:r>
          </a:p>
        </p:txBody>
      </p:sp>
    </p:spTree>
    <p:extLst>
      <p:ext uri="{BB962C8B-B14F-4D97-AF65-F5344CB8AC3E}">
        <p14:creationId xmlns:p14="http://schemas.microsoft.com/office/powerpoint/2010/main" val="4077380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SSPE Title">
    <p:bg>
      <p:bgPr>
        <a:solidFill>
          <a:srgbClr val="D6D6D6">
            <a:alpha val="45000"/>
          </a:srgbClr>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a:ext>
            </a:extLst>
          </a:blip>
          <a:srcRect l="18617" t="27545" r="7198" b="28664"/>
          <a:stretch/>
        </p:blipFill>
        <p:spPr>
          <a:xfrm>
            <a:off x="4114800" y="1"/>
            <a:ext cx="5029200" cy="6345938"/>
          </a:xfrm>
          <a:prstGeom prst="rect">
            <a:avLst/>
          </a:prstGeom>
        </p:spPr>
      </p:pic>
      <p:sp>
        <p:nvSpPr>
          <p:cNvPr id="12" name="Picture Placeholder 7"/>
          <p:cNvSpPr>
            <a:spLocks noGrp="1"/>
          </p:cNvSpPr>
          <p:nvPr>
            <p:ph type="pic" sz="quarter" idx="13"/>
          </p:nvPr>
        </p:nvSpPr>
        <p:spPr>
          <a:xfrm>
            <a:off x="0" y="1"/>
            <a:ext cx="4114800" cy="6345936"/>
          </a:xfrm>
          <a:solidFill>
            <a:schemeClr val="bg1">
              <a:lumMod val="75000"/>
            </a:schemeClr>
          </a:solidFill>
        </p:spPr>
        <p:txBody>
          <a:bodyPr/>
          <a:lstStyle/>
          <a:p>
            <a:endParaRPr lang="en-US"/>
          </a:p>
        </p:txBody>
      </p:sp>
      <p:pic>
        <p:nvPicPr>
          <p:cNvPr id="19" name="Picture 18"/>
          <p:cNvPicPr>
            <a:picLocks noChangeAspect="1"/>
          </p:cNvPicPr>
          <p:nvPr userDrawn="1"/>
        </p:nvPicPr>
        <p:blipFill rotWithShape="1">
          <a:blip r:embed="rId3" cstate="print">
            <a:extLst>
              <a:ext uri="{28A0092B-C50C-407E-A947-70E740481C1C}">
                <a14:useLocalDpi xmlns:a14="http://schemas.microsoft.com/office/drawing/2010/main"/>
              </a:ext>
            </a:extLst>
          </a:blip>
          <a:srcRect l="73893" t="-10517" r="-4021" b="74525"/>
          <a:stretch/>
        </p:blipFill>
        <p:spPr>
          <a:xfrm>
            <a:off x="4441095" y="543163"/>
            <a:ext cx="3057525" cy="946012"/>
          </a:xfrm>
          <a:prstGeom prst="rect">
            <a:avLst/>
          </a:prstGeom>
        </p:spPr>
      </p:pic>
      <p:sp>
        <p:nvSpPr>
          <p:cNvPr id="15" name="Subtitle 2"/>
          <p:cNvSpPr>
            <a:spLocks noGrp="1"/>
          </p:cNvSpPr>
          <p:nvPr>
            <p:ph type="subTitle" idx="1" hasCustomPrompt="1"/>
          </p:nvPr>
        </p:nvSpPr>
        <p:spPr>
          <a:xfrm>
            <a:off x="4764025" y="5349513"/>
            <a:ext cx="3362303" cy="155634"/>
          </a:xfrm>
        </p:spPr>
        <p:txBody>
          <a:bodyPr lIns="0" tIns="0" rIns="0" bIns="0">
            <a:noAutofit/>
          </a:bodyPr>
          <a:lstStyle>
            <a:lvl1pPr marL="0" indent="0" algn="l">
              <a:buNone/>
              <a:defRPr sz="1400" b="1" i="0" baseline="0">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7" name="Text Placeholder 12"/>
          <p:cNvSpPr>
            <a:spLocks noGrp="1"/>
          </p:cNvSpPr>
          <p:nvPr>
            <p:ph type="body" sz="quarter" idx="14" hasCustomPrompt="1"/>
          </p:nvPr>
        </p:nvSpPr>
        <p:spPr>
          <a:xfrm>
            <a:off x="4764025" y="5572384"/>
            <a:ext cx="3362303" cy="156065"/>
          </a:xfrm>
        </p:spPr>
        <p:txBody>
          <a:bodyPr lIns="0" tIns="0" rIns="0" bIns="0">
            <a:noAutofit/>
          </a:bodyPr>
          <a:lstStyle>
            <a:lvl1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Arial" charset="0"/>
                <a:ea typeface="+mn-ea"/>
                <a:cs typeface="+mn-cs"/>
              </a:defRPr>
            </a:lvl1pPr>
            <a:lvl2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2pPr>
            <a:lvl3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3pPr>
            <a:lvl4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4pPr>
            <a:lvl5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5pPr>
          </a:lstStyle>
          <a:p>
            <a:pPr lvl="0"/>
            <a:r>
              <a:rPr lang="en-US"/>
              <a:t>Position Title</a:t>
            </a:r>
          </a:p>
        </p:txBody>
      </p:sp>
      <p:sp>
        <p:nvSpPr>
          <p:cNvPr id="13" name="Date Placeholder 3"/>
          <p:cNvSpPr>
            <a:spLocks noGrp="1"/>
          </p:cNvSpPr>
          <p:nvPr>
            <p:ph type="dt" sz="half" idx="2"/>
          </p:nvPr>
        </p:nvSpPr>
        <p:spPr>
          <a:xfrm>
            <a:off x="1971109" y="6533847"/>
            <a:ext cx="1042273" cy="149343"/>
          </a:xfrm>
          <a:prstGeom prst="rect">
            <a:avLst/>
          </a:prstGeom>
        </p:spPr>
        <p:txBody>
          <a:bodyPr vert="horz" lIns="0" tIns="0" rIns="0" bIns="0" rtlCol="0" anchor="t" anchorCtr="0"/>
          <a:lstStyle>
            <a:lvl1pPr algn="l">
              <a:defRPr lang="en-US" sz="1000" kern="1200" baseline="0" smtClean="0">
                <a:solidFill>
                  <a:schemeClr val="bg2"/>
                </a:solidFill>
                <a:latin typeface="Arial" charset="0"/>
                <a:ea typeface="Gotham Narrow Book" charset="0"/>
                <a:cs typeface="Gotham Narrow Book" charset="0"/>
              </a:defRPr>
            </a:lvl1pPr>
          </a:lstStyle>
          <a:p>
            <a:endParaRPr lang="bg-BG"/>
          </a:p>
        </p:txBody>
      </p:sp>
      <p:sp>
        <p:nvSpPr>
          <p:cNvPr id="18" name="Footer Placeholder 4"/>
          <p:cNvSpPr>
            <a:spLocks noGrp="1"/>
          </p:cNvSpPr>
          <p:nvPr>
            <p:ph type="ftr" sz="quarter" idx="3"/>
          </p:nvPr>
        </p:nvSpPr>
        <p:spPr>
          <a:xfrm>
            <a:off x="3667220" y="6547108"/>
            <a:ext cx="2070885" cy="148659"/>
          </a:xfrm>
          <a:prstGeom prst="rect">
            <a:avLst/>
          </a:prstGeom>
        </p:spPr>
        <p:txBody>
          <a:bodyPr vert="horz" lIns="0" tIns="0" rIns="0" bIns="0" rtlCol="0" anchor="t" anchorCtr="0"/>
          <a:lstStyle>
            <a:lvl1pPr algn="l">
              <a:defRPr sz="1000" baseline="0">
                <a:solidFill>
                  <a:schemeClr val="bg2"/>
                </a:solidFill>
                <a:latin typeface="Arial" charset="0"/>
                <a:ea typeface="Gotham Narrow Book" charset="0"/>
                <a:cs typeface="Gotham Narrow Book" charset="0"/>
              </a:defRPr>
            </a:lvl1pPr>
          </a:lstStyle>
          <a:p>
            <a:endParaRPr lang="en-US"/>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
        <p:nvSpPr>
          <p:cNvPr id="22" name="Title 1"/>
          <p:cNvSpPr>
            <a:spLocks noGrp="1"/>
          </p:cNvSpPr>
          <p:nvPr>
            <p:ph type="ctrTitle" hasCustomPrompt="1"/>
          </p:nvPr>
        </p:nvSpPr>
        <p:spPr>
          <a:xfrm>
            <a:off x="4764025" y="1841512"/>
            <a:ext cx="3362303" cy="1910219"/>
          </a:xfrm>
        </p:spPr>
        <p:txBody>
          <a:bodyPr rIns="0" anchor="t" anchorCtr="0"/>
          <a:lstStyle>
            <a:lvl1pPr algn="l" defTabSz="914400" rtl="0" eaLnBrk="1" latinLnBrk="0" hangingPunct="1">
              <a:lnSpc>
                <a:spcPct val="100000"/>
              </a:lnSpc>
              <a:spcBef>
                <a:spcPct val="0"/>
              </a:spcBef>
              <a:buNone/>
              <a:defRPr lang="en-US" sz="4000" b="0" i="0" kern="1200" baseline="0" dirty="0">
                <a:solidFill>
                  <a:srgbClr val="B72029"/>
                </a:solidFill>
                <a:latin typeface="Arial" charset="0"/>
                <a:ea typeface="Arial" charset="0"/>
                <a:cs typeface="Arial" charset="0"/>
              </a:defRPr>
            </a:lvl1pPr>
          </a:lstStyle>
          <a:p>
            <a:r>
              <a:rPr lang="en-US"/>
              <a:t>Title goes here </a:t>
            </a:r>
          </a:p>
        </p:txBody>
      </p:sp>
    </p:spTree>
    <p:extLst>
      <p:ext uri="{BB962C8B-B14F-4D97-AF65-F5344CB8AC3E}">
        <p14:creationId xmlns:p14="http://schemas.microsoft.com/office/powerpoint/2010/main" val="1750039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SSPE Title">
    <p:bg>
      <p:bgPr>
        <a:solidFill>
          <a:srgbClr val="D6D6D6">
            <a:alpha val="45000"/>
          </a:srgbClr>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a:ext>
            </a:extLst>
          </a:blip>
          <a:srcRect l="18617" t="27545" r="7198" b="28664"/>
          <a:stretch/>
        </p:blipFill>
        <p:spPr>
          <a:xfrm>
            <a:off x="4114800" y="1"/>
            <a:ext cx="5029200" cy="6345938"/>
          </a:xfrm>
          <a:prstGeom prst="rect">
            <a:avLst/>
          </a:prstGeom>
        </p:spPr>
      </p:pic>
      <p:sp>
        <p:nvSpPr>
          <p:cNvPr id="12" name="Picture Placeholder 7"/>
          <p:cNvSpPr>
            <a:spLocks noGrp="1"/>
          </p:cNvSpPr>
          <p:nvPr>
            <p:ph type="pic" sz="quarter" idx="13"/>
          </p:nvPr>
        </p:nvSpPr>
        <p:spPr>
          <a:xfrm>
            <a:off x="0" y="1"/>
            <a:ext cx="4114800" cy="6345936"/>
          </a:xfrm>
          <a:solidFill>
            <a:schemeClr val="bg1">
              <a:lumMod val="75000"/>
            </a:schemeClr>
          </a:solidFill>
        </p:spPr>
        <p:txBody>
          <a:bodyPr/>
          <a:lstStyle/>
          <a:p>
            <a:endParaRPr lang="en-US"/>
          </a:p>
        </p:txBody>
      </p:sp>
      <p:sp>
        <p:nvSpPr>
          <p:cNvPr id="15" name="Subtitle 2"/>
          <p:cNvSpPr>
            <a:spLocks noGrp="1"/>
          </p:cNvSpPr>
          <p:nvPr>
            <p:ph type="subTitle" idx="1" hasCustomPrompt="1"/>
          </p:nvPr>
        </p:nvSpPr>
        <p:spPr>
          <a:xfrm>
            <a:off x="4764025" y="5349513"/>
            <a:ext cx="3362303" cy="155634"/>
          </a:xfrm>
        </p:spPr>
        <p:txBody>
          <a:bodyPr lIns="0" tIns="0" rIns="0" bIns="0">
            <a:noAutofit/>
          </a:bodyPr>
          <a:lstStyle>
            <a:lvl1pPr marL="0" indent="0" algn="l">
              <a:buNone/>
              <a:defRPr sz="1400" b="1" i="0" baseline="0">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7" name="Text Placeholder 12"/>
          <p:cNvSpPr>
            <a:spLocks noGrp="1"/>
          </p:cNvSpPr>
          <p:nvPr>
            <p:ph type="body" sz="quarter" idx="14" hasCustomPrompt="1"/>
          </p:nvPr>
        </p:nvSpPr>
        <p:spPr>
          <a:xfrm>
            <a:off x="4764025" y="5572384"/>
            <a:ext cx="3362303" cy="156065"/>
          </a:xfrm>
        </p:spPr>
        <p:txBody>
          <a:bodyPr lIns="0" tIns="0" rIns="0" bIns="0">
            <a:noAutofit/>
          </a:bodyPr>
          <a:lstStyle>
            <a:lvl1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Arial" charset="0"/>
                <a:ea typeface="+mn-ea"/>
                <a:cs typeface="+mn-cs"/>
              </a:defRPr>
            </a:lvl1pPr>
            <a:lvl2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2pPr>
            <a:lvl3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3pPr>
            <a:lvl4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4pPr>
            <a:lvl5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5pPr>
          </a:lstStyle>
          <a:p>
            <a:pPr lvl="0"/>
            <a:r>
              <a:rPr lang="en-US"/>
              <a:t>Position Title</a:t>
            </a:r>
          </a:p>
        </p:txBody>
      </p:sp>
      <p:sp>
        <p:nvSpPr>
          <p:cNvPr id="13" name="Date Placeholder 3"/>
          <p:cNvSpPr>
            <a:spLocks noGrp="1"/>
          </p:cNvSpPr>
          <p:nvPr>
            <p:ph type="dt" sz="half" idx="2"/>
          </p:nvPr>
        </p:nvSpPr>
        <p:spPr>
          <a:xfrm>
            <a:off x="1971109" y="6533847"/>
            <a:ext cx="1042273" cy="149343"/>
          </a:xfrm>
          <a:prstGeom prst="rect">
            <a:avLst/>
          </a:prstGeom>
        </p:spPr>
        <p:txBody>
          <a:bodyPr vert="horz" lIns="0" tIns="0" rIns="0" bIns="0" rtlCol="0" anchor="t" anchorCtr="0"/>
          <a:lstStyle>
            <a:lvl1pPr algn="l">
              <a:defRPr lang="en-US" sz="1000" kern="1200" baseline="0" smtClean="0">
                <a:solidFill>
                  <a:schemeClr val="bg2"/>
                </a:solidFill>
                <a:latin typeface="Arial" charset="0"/>
                <a:ea typeface="Gotham Narrow Book" charset="0"/>
                <a:cs typeface="Gotham Narrow Book" charset="0"/>
              </a:defRPr>
            </a:lvl1pPr>
          </a:lstStyle>
          <a:p>
            <a:endParaRPr lang="bg-BG"/>
          </a:p>
        </p:txBody>
      </p:sp>
      <p:sp>
        <p:nvSpPr>
          <p:cNvPr id="18" name="Footer Placeholder 4"/>
          <p:cNvSpPr>
            <a:spLocks noGrp="1"/>
          </p:cNvSpPr>
          <p:nvPr>
            <p:ph type="ftr" sz="quarter" idx="3"/>
          </p:nvPr>
        </p:nvSpPr>
        <p:spPr>
          <a:xfrm>
            <a:off x="3667220" y="6547108"/>
            <a:ext cx="2070885" cy="148659"/>
          </a:xfrm>
          <a:prstGeom prst="rect">
            <a:avLst/>
          </a:prstGeom>
        </p:spPr>
        <p:txBody>
          <a:bodyPr vert="horz" lIns="0" tIns="0" rIns="0" bIns="0" rtlCol="0" anchor="t" anchorCtr="0"/>
          <a:lstStyle>
            <a:lvl1pPr algn="l">
              <a:defRPr sz="1000" baseline="0">
                <a:solidFill>
                  <a:schemeClr val="bg2"/>
                </a:solidFill>
                <a:latin typeface="Arial" charset="0"/>
                <a:ea typeface="Gotham Narrow Book" charset="0"/>
                <a:cs typeface="Gotham Narrow Book" charset="0"/>
              </a:defRPr>
            </a:lvl1pPr>
          </a:lstStyle>
          <a:p>
            <a:endParaRPr lang="en-US"/>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
        <p:nvSpPr>
          <p:cNvPr id="22" name="Title 1"/>
          <p:cNvSpPr>
            <a:spLocks noGrp="1"/>
          </p:cNvSpPr>
          <p:nvPr>
            <p:ph type="ctrTitle" hasCustomPrompt="1"/>
          </p:nvPr>
        </p:nvSpPr>
        <p:spPr>
          <a:xfrm>
            <a:off x="4764025" y="1841512"/>
            <a:ext cx="3362303" cy="1910219"/>
          </a:xfrm>
        </p:spPr>
        <p:txBody>
          <a:bodyPr rIns="0" anchor="t" anchorCtr="0"/>
          <a:lstStyle>
            <a:lvl1pPr algn="l" defTabSz="914400" rtl="0" eaLnBrk="1" latinLnBrk="0" hangingPunct="1">
              <a:lnSpc>
                <a:spcPct val="100000"/>
              </a:lnSpc>
              <a:spcBef>
                <a:spcPct val="0"/>
              </a:spcBef>
              <a:buNone/>
              <a:defRPr lang="en-US" sz="4000" b="0" i="0" kern="1200" baseline="0" dirty="0">
                <a:solidFill>
                  <a:srgbClr val="B72029"/>
                </a:solidFill>
                <a:latin typeface="Arial" charset="0"/>
                <a:ea typeface="Arial" charset="0"/>
                <a:cs typeface="Arial" charset="0"/>
              </a:defRPr>
            </a:lvl1pPr>
          </a:lstStyle>
          <a:p>
            <a:r>
              <a:rPr lang="en-US"/>
              <a:t>Title goes here </a:t>
            </a: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92502" y="775079"/>
            <a:ext cx="2389018" cy="619227"/>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CGH title">
    <p:bg>
      <p:bgPr>
        <a:solidFill>
          <a:srgbClr val="D6D6D6">
            <a:alpha val="45000"/>
          </a:srgbClr>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a:ext>
            </a:extLst>
          </a:blip>
          <a:srcRect l="18617" t="27545" r="7198" b="28664"/>
          <a:stretch/>
        </p:blipFill>
        <p:spPr>
          <a:xfrm>
            <a:off x="4114800" y="1"/>
            <a:ext cx="5029200" cy="6345938"/>
          </a:xfrm>
          <a:prstGeom prst="rect">
            <a:avLst/>
          </a:prstGeom>
        </p:spPr>
      </p:pic>
      <p:sp>
        <p:nvSpPr>
          <p:cNvPr id="12" name="Picture Placeholder 7"/>
          <p:cNvSpPr>
            <a:spLocks noGrp="1"/>
          </p:cNvSpPr>
          <p:nvPr>
            <p:ph type="pic" sz="quarter" idx="13"/>
          </p:nvPr>
        </p:nvSpPr>
        <p:spPr>
          <a:xfrm>
            <a:off x="0" y="1"/>
            <a:ext cx="4114800" cy="6345936"/>
          </a:xfrm>
          <a:solidFill>
            <a:schemeClr val="bg1">
              <a:lumMod val="75000"/>
            </a:schemeClr>
          </a:solidFill>
        </p:spPr>
        <p:txBody>
          <a:bodyPr/>
          <a:lstStyle/>
          <a:p>
            <a:endParaRPr lang="en-US"/>
          </a:p>
        </p:txBody>
      </p:sp>
      <p:sp>
        <p:nvSpPr>
          <p:cNvPr id="15" name="Subtitle 2"/>
          <p:cNvSpPr>
            <a:spLocks noGrp="1"/>
          </p:cNvSpPr>
          <p:nvPr>
            <p:ph type="subTitle" idx="1" hasCustomPrompt="1"/>
          </p:nvPr>
        </p:nvSpPr>
        <p:spPr>
          <a:xfrm>
            <a:off x="4764025" y="5349513"/>
            <a:ext cx="3362303" cy="155634"/>
          </a:xfrm>
        </p:spPr>
        <p:txBody>
          <a:bodyPr lIns="0" tIns="0" rIns="0" bIns="0">
            <a:noAutofit/>
          </a:bodyPr>
          <a:lstStyle>
            <a:lvl1pPr marL="0" indent="0" algn="l">
              <a:buNone/>
              <a:defRPr sz="1400" b="1" i="0" baseline="0">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7" name="Text Placeholder 12"/>
          <p:cNvSpPr>
            <a:spLocks noGrp="1"/>
          </p:cNvSpPr>
          <p:nvPr>
            <p:ph type="body" sz="quarter" idx="14" hasCustomPrompt="1"/>
          </p:nvPr>
        </p:nvSpPr>
        <p:spPr>
          <a:xfrm>
            <a:off x="4764025" y="5572384"/>
            <a:ext cx="3362303" cy="156065"/>
          </a:xfrm>
        </p:spPr>
        <p:txBody>
          <a:bodyPr lIns="0" tIns="0" rIns="0" bIns="0">
            <a:noAutofit/>
          </a:bodyPr>
          <a:lstStyle>
            <a:lvl1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Arial" charset="0"/>
                <a:ea typeface="+mn-ea"/>
                <a:cs typeface="+mn-cs"/>
              </a:defRPr>
            </a:lvl1pPr>
            <a:lvl2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2pPr>
            <a:lvl3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3pPr>
            <a:lvl4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4pPr>
            <a:lvl5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5pPr>
          </a:lstStyle>
          <a:p>
            <a:pPr lvl="0"/>
            <a:r>
              <a:rPr lang="en-US"/>
              <a:t>Position Title</a:t>
            </a:r>
          </a:p>
        </p:txBody>
      </p:sp>
      <p:sp>
        <p:nvSpPr>
          <p:cNvPr id="13" name="Date Placeholder 3"/>
          <p:cNvSpPr>
            <a:spLocks noGrp="1"/>
          </p:cNvSpPr>
          <p:nvPr>
            <p:ph type="dt" sz="half" idx="2"/>
          </p:nvPr>
        </p:nvSpPr>
        <p:spPr>
          <a:xfrm>
            <a:off x="1971109" y="6533847"/>
            <a:ext cx="1042273" cy="149343"/>
          </a:xfrm>
          <a:prstGeom prst="rect">
            <a:avLst/>
          </a:prstGeom>
        </p:spPr>
        <p:txBody>
          <a:bodyPr vert="horz" lIns="0" tIns="0" rIns="0" bIns="0" rtlCol="0" anchor="t" anchorCtr="0"/>
          <a:lstStyle>
            <a:lvl1pPr algn="l">
              <a:defRPr lang="en-US" sz="1000" kern="1200" baseline="0" smtClean="0">
                <a:solidFill>
                  <a:schemeClr val="bg2"/>
                </a:solidFill>
                <a:latin typeface="Arial" charset="0"/>
                <a:ea typeface="Gotham Narrow Book" charset="0"/>
                <a:cs typeface="Gotham Narrow Book" charset="0"/>
              </a:defRPr>
            </a:lvl1pPr>
          </a:lstStyle>
          <a:p>
            <a:endParaRPr lang="bg-BG"/>
          </a:p>
        </p:txBody>
      </p:sp>
      <p:sp>
        <p:nvSpPr>
          <p:cNvPr id="18" name="Footer Placeholder 4"/>
          <p:cNvSpPr>
            <a:spLocks noGrp="1"/>
          </p:cNvSpPr>
          <p:nvPr>
            <p:ph type="ftr" sz="quarter" idx="3"/>
          </p:nvPr>
        </p:nvSpPr>
        <p:spPr>
          <a:xfrm>
            <a:off x="3667220" y="6547108"/>
            <a:ext cx="2070885" cy="148659"/>
          </a:xfrm>
          <a:prstGeom prst="rect">
            <a:avLst/>
          </a:prstGeom>
        </p:spPr>
        <p:txBody>
          <a:bodyPr vert="horz" lIns="0" tIns="0" rIns="0" bIns="0" rtlCol="0" anchor="t" anchorCtr="0"/>
          <a:lstStyle>
            <a:lvl1pPr algn="l">
              <a:defRPr sz="1000" baseline="0">
                <a:solidFill>
                  <a:schemeClr val="bg2"/>
                </a:solidFill>
                <a:latin typeface="Arial" charset="0"/>
                <a:ea typeface="Gotham Narrow Book" charset="0"/>
                <a:cs typeface="Gotham Narrow Book" charset="0"/>
              </a:defRPr>
            </a:lvl1pPr>
          </a:lstStyle>
          <a:p>
            <a:endParaRPr lang="en-US"/>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
        <p:nvSpPr>
          <p:cNvPr id="22" name="Title 1"/>
          <p:cNvSpPr>
            <a:spLocks noGrp="1"/>
          </p:cNvSpPr>
          <p:nvPr>
            <p:ph type="ctrTitle" hasCustomPrompt="1"/>
          </p:nvPr>
        </p:nvSpPr>
        <p:spPr>
          <a:xfrm>
            <a:off x="4764025" y="1841512"/>
            <a:ext cx="3362303" cy="1910219"/>
          </a:xfrm>
        </p:spPr>
        <p:txBody>
          <a:bodyPr rIns="0" anchor="t" anchorCtr="0"/>
          <a:lstStyle>
            <a:lvl1pPr algn="l" defTabSz="914400" rtl="0" eaLnBrk="1" latinLnBrk="0" hangingPunct="1">
              <a:lnSpc>
                <a:spcPct val="100000"/>
              </a:lnSpc>
              <a:spcBef>
                <a:spcPct val="0"/>
              </a:spcBef>
              <a:buNone/>
              <a:defRPr lang="en-US" sz="4000" b="0" i="0" kern="1200" baseline="0" dirty="0">
                <a:solidFill>
                  <a:srgbClr val="B72029"/>
                </a:solidFill>
                <a:latin typeface="Arial" charset="0"/>
                <a:ea typeface="Arial" charset="0"/>
                <a:cs typeface="Arial" charset="0"/>
              </a:defRPr>
            </a:lvl1pPr>
          </a:lstStyle>
          <a:p>
            <a:r>
              <a:rPr lang="en-US"/>
              <a:t>Title goes here </a:t>
            </a: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94642" y="763928"/>
            <a:ext cx="2387948" cy="61895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SSPE Title">
    <p:bg>
      <p:bgPr>
        <a:solidFill>
          <a:srgbClr val="D6D6D6">
            <a:alpha val="45000"/>
          </a:srgbClr>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a:ext>
            </a:extLst>
          </a:blip>
          <a:srcRect l="18617" t="27545" r="7198" b="28664"/>
          <a:stretch/>
        </p:blipFill>
        <p:spPr>
          <a:xfrm>
            <a:off x="4114800" y="1"/>
            <a:ext cx="5029200" cy="6345938"/>
          </a:xfrm>
          <a:prstGeom prst="rect">
            <a:avLst/>
          </a:prstGeom>
        </p:spPr>
      </p:pic>
      <p:sp>
        <p:nvSpPr>
          <p:cNvPr id="12" name="Picture Placeholder 7"/>
          <p:cNvSpPr>
            <a:spLocks noGrp="1"/>
          </p:cNvSpPr>
          <p:nvPr>
            <p:ph type="pic" sz="quarter" idx="13"/>
          </p:nvPr>
        </p:nvSpPr>
        <p:spPr>
          <a:xfrm>
            <a:off x="0" y="1"/>
            <a:ext cx="4114800" cy="6345936"/>
          </a:xfrm>
          <a:solidFill>
            <a:schemeClr val="bg1">
              <a:lumMod val="75000"/>
            </a:schemeClr>
          </a:solidFill>
        </p:spPr>
        <p:txBody>
          <a:bodyPr/>
          <a:lstStyle/>
          <a:p>
            <a:endParaRPr lang="en-US"/>
          </a:p>
        </p:txBody>
      </p:sp>
      <p:sp>
        <p:nvSpPr>
          <p:cNvPr id="15" name="Subtitle 2"/>
          <p:cNvSpPr>
            <a:spLocks noGrp="1"/>
          </p:cNvSpPr>
          <p:nvPr>
            <p:ph type="subTitle" idx="1" hasCustomPrompt="1"/>
          </p:nvPr>
        </p:nvSpPr>
        <p:spPr>
          <a:xfrm>
            <a:off x="4764025" y="5349513"/>
            <a:ext cx="3362303" cy="155634"/>
          </a:xfrm>
        </p:spPr>
        <p:txBody>
          <a:bodyPr lIns="0" tIns="0" rIns="0" bIns="0">
            <a:noAutofit/>
          </a:bodyPr>
          <a:lstStyle>
            <a:lvl1pPr marL="0" indent="0" algn="l">
              <a:buNone/>
              <a:defRPr sz="1400" b="1" i="0" baseline="0">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7" name="Text Placeholder 12"/>
          <p:cNvSpPr>
            <a:spLocks noGrp="1"/>
          </p:cNvSpPr>
          <p:nvPr>
            <p:ph type="body" sz="quarter" idx="14" hasCustomPrompt="1"/>
          </p:nvPr>
        </p:nvSpPr>
        <p:spPr>
          <a:xfrm>
            <a:off x="4764025" y="5572384"/>
            <a:ext cx="3362303" cy="156065"/>
          </a:xfrm>
        </p:spPr>
        <p:txBody>
          <a:bodyPr lIns="0" tIns="0" rIns="0" bIns="0">
            <a:noAutofit/>
          </a:bodyPr>
          <a:lstStyle>
            <a:lvl1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Arial" charset="0"/>
                <a:ea typeface="+mn-ea"/>
                <a:cs typeface="+mn-cs"/>
              </a:defRPr>
            </a:lvl1pPr>
            <a:lvl2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2pPr>
            <a:lvl3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3pPr>
            <a:lvl4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4pPr>
            <a:lvl5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5pPr>
          </a:lstStyle>
          <a:p>
            <a:pPr lvl="0"/>
            <a:r>
              <a:rPr lang="en-US"/>
              <a:t>Position Title</a:t>
            </a:r>
          </a:p>
        </p:txBody>
      </p:sp>
      <p:sp>
        <p:nvSpPr>
          <p:cNvPr id="13" name="Date Placeholder 3"/>
          <p:cNvSpPr>
            <a:spLocks noGrp="1"/>
          </p:cNvSpPr>
          <p:nvPr>
            <p:ph type="dt" sz="half" idx="2"/>
          </p:nvPr>
        </p:nvSpPr>
        <p:spPr>
          <a:xfrm>
            <a:off x="1971109" y="6533847"/>
            <a:ext cx="1042273" cy="149343"/>
          </a:xfrm>
          <a:prstGeom prst="rect">
            <a:avLst/>
          </a:prstGeom>
        </p:spPr>
        <p:txBody>
          <a:bodyPr vert="horz" lIns="0" tIns="0" rIns="0" bIns="0" rtlCol="0" anchor="t" anchorCtr="0"/>
          <a:lstStyle>
            <a:lvl1pPr algn="l">
              <a:defRPr lang="en-US" sz="1000" kern="1200" baseline="0" smtClean="0">
                <a:solidFill>
                  <a:schemeClr val="bg2"/>
                </a:solidFill>
                <a:latin typeface="Arial" charset="0"/>
                <a:ea typeface="Gotham Narrow Book" charset="0"/>
                <a:cs typeface="Gotham Narrow Book" charset="0"/>
              </a:defRPr>
            </a:lvl1pPr>
          </a:lstStyle>
          <a:p>
            <a:endParaRPr lang="bg-BG"/>
          </a:p>
        </p:txBody>
      </p:sp>
      <p:sp>
        <p:nvSpPr>
          <p:cNvPr id="18" name="Footer Placeholder 4"/>
          <p:cNvSpPr>
            <a:spLocks noGrp="1"/>
          </p:cNvSpPr>
          <p:nvPr>
            <p:ph type="ftr" sz="quarter" idx="3"/>
          </p:nvPr>
        </p:nvSpPr>
        <p:spPr>
          <a:xfrm>
            <a:off x="3667220" y="6547108"/>
            <a:ext cx="2070885" cy="148659"/>
          </a:xfrm>
          <a:prstGeom prst="rect">
            <a:avLst/>
          </a:prstGeom>
        </p:spPr>
        <p:txBody>
          <a:bodyPr vert="horz" lIns="0" tIns="0" rIns="0" bIns="0" rtlCol="0" anchor="t" anchorCtr="0"/>
          <a:lstStyle>
            <a:lvl1pPr algn="l">
              <a:defRPr sz="1000" baseline="0">
                <a:solidFill>
                  <a:schemeClr val="bg2"/>
                </a:solidFill>
                <a:latin typeface="Arial" charset="0"/>
                <a:ea typeface="Gotham Narrow Book" charset="0"/>
                <a:cs typeface="Gotham Narrow Book" charset="0"/>
              </a:defRPr>
            </a:lvl1pPr>
          </a:lstStyle>
          <a:p>
            <a:endParaRPr lang="en-US"/>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
        <p:nvSpPr>
          <p:cNvPr id="22" name="Title 1"/>
          <p:cNvSpPr>
            <a:spLocks noGrp="1"/>
          </p:cNvSpPr>
          <p:nvPr>
            <p:ph type="ctrTitle" hasCustomPrompt="1"/>
          </p:nvPr>
        </p:nvSpPr>
        <p:spPr>
          <a:xfrm>
            <a:off x="4764025" y="1841512"/>
            <a:ext cx="3362303" cy="1910219"/>
          </a:xfrm>
        </p:spPr>
        <p:txBody>
          <a:bodyPr rIns="0" anchor="t" anchorCtr="0"/>
          <a:lstStyle>
            <a:lvl1pPr algn="l" defTabSz="914400" rtl="0" eaLnBrk="1" latinLnBrk="0" hangingPunct="1">
              <a:lnSpc>
                <a:spcPct val="100000"/>
              </a:lnSpc>
              <a:spcBef>
                <a:spcPct val="0"/>
              </a:spcBef>
              <a:buNone/>
              <a:defRPr lang="en-US" sz="4000" b="0" i="0" kern="1200" baseline="0" dirty="0">
                <a:solidFill>
                  <a:srgbClr val="B72029"/>
                </a:solidFill>
                <a:latin typeface="Arial" charset="0"/>
                <a:ea typeface="Arial" charset="0"/>
                <a:cs typeface="Arial" charset="0"/>
              </a:defRPr>
            </a:lvl1pPr>
          </a:lstStyle>
          <a:p>
            <a:r>
              <a:rPr lang="en-US"/>
              <a:t>Title goes here </a:t>
            </a:r>
          </a:p>
        </p:txBody>
      </p:sp>
      <p:pic>
        <p:nvPicPr>
          <p:cNvPr id="2" name="Picture 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692502" y="775079"/>
            <a:ext cx="2389018" cy="619227"/>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CGH title">
    <p:bg>
      <p:bgPr>
        <a:solidFill>
          <a:srgbClr val="D6D6D6">
            <a:alpha val="45000"/>
          </a:srgbClr>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a:ext>
            </a:extLst>
          </a:blip>
          <a:srcRect l="18617" t="27545" r="7198" b="28664"/>
          <a:stretch/>
        </p:blipFill>
        <p:spPr>
          <a:xfrm>
            <a:off x="4114800" y="1"/>
            <a:ext cx="5029200" cy="6345938"/>
          </a:xfrm>
          <a:prstGeom prst="rect">
            <a:avLst/>
          </a:prstGeom>
        </p:spPr>
      </p:pic>
      <p:sp>
        <p:nvSpPr>
          <p:cNvPr id="12" name="Picture Placeholder 7"/>
          <p:cNvSpPr>
            <a:spLocks noGrp="1"/>
          </p:cNvSpPr>
          <p:nvPr>
            <p:ph type="pic" sz="quarter" idx="13"/>
          </p:nvPr>
        </p:nvSpPr>
        <p:spPr>
          <a:xfrm>
            <a:off x="0" y="1"/>
            <a:ext cx="4114800" cy="6345936"/>
          </a:xfrm>
          <a:solidFill>
            <a:schemeClr val="bg1">
              <a:lumMod val="75000"/>
            </a:schemeClr>
          </a:solidFill>
        </p:spPr>
        <p:txBody>
          <a:bodyPr/>
          <a:lstStyle/>
          <a:p>
            <a:endParaRPr lang="en-US"/>
          </a:p>
        </p:txBody>
      </p:sp>
      <p:sp>
        <p:nvSpPr>
          <p:cNvPr id="15" name="Subtitle 2"/>
          <p:cNvSpPr>
            <a:spLocks noGrp="1"/>
          </p:cNvSpPr>
          <p:nvPr>
            <p:ph type="subTitle" idx="1" hasCustomPrompt="1"/>
          </p:nvPr>
        </p:nvSpPr>
        <p:spPr>
          <a:xfrm>
            <a:off x="4764025" y="5349513"/>
            <a:ext cx="3362303" cy="155634"/>
          </a:xfrm>
        </p:spPr>
        <p:txBody>
          <a:bodyPr lIns="0" tIns="0" rIns="0" bIns="0">
            <a:noAutofit/>
          </a:bodyPr>
          <a:lstStyle>
            <a:lvl1pPr marL="0" indent="0" algn="l">
              <a:buNone/>
              <a:defRPr sz="1400" b="1" i="0" baseline="0">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7" name="Text Placeholder 12"/>
          <p:cNvSpPr>
            <a:spLocks noGrp="1"/>
          </p:cNvSpPr>
          <p:nvPr>
            <p:ph type="body" sz="quarter" idx="14" hasCustomPrompt="1"/>
          </p:nvPr>
        </p:nvSpPr>
        <p:spPr>
          <a:xfrm>
            <a:off x="4764025" y="5572384"/>
            <a:ext cx="3362303" cy="156065"/>
          </a:xfrm>
        </p:spPr>
        <p:txBody>
          <a:bodyPr lIns="0" tIns="0" rIns="0" bIns="0">
            <a:noAutofit/>
          </a:bodyPr>
          <a:lstStyle>
            <a:lvl1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Arial" charset="0"/>
                <a:ea typeface="+mn-ea"/>
                <a:cs typeface="+mn-cs"/>
              </a:defRPr>
            </a:lvl1pPr>
            <a:lvl2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2pPr>
            <a:lvl3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3pPr>
            <a:lvl4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4pPr>
            <a:lvl5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5pPr>
          </a:lstStyle>
          <a:p>
            <a:pPr lvl="0"/>
            <a:r>
              <a:rPr lang="en-US"/>
              <a:t>Position Title</a:t>
            </a:r>
          </a:p>
        </p:txBody>
      </p:sp>
      <p:sp>
        <p:nvSpPr>
          <p:cNvPr id="13" name="Date Placeholder 3"/>
          <p:cNvSpPr>
            <a:spLocks noGrp="1"/>
          </p:cNvSpPr>
          <p:nvPr>
            <p:ph type="dt" sz="half" idx="2"/>
          </p:nvPr>
        </p:nvSpPr>
        <p:spPr>
          <a:xfrm>
            <a:off x="1971109" y="6533847"/>
            <a:ext cx="1042273" cy="149343"/>
          </a:xfrm>
          <a:prstGeom prst="rect">
            <a:avLst/>
          </a:prstGeom>
        </p:spPr>
        <p:txBody>
          <a:bodyPr vert="horz" lIns="0" tIns="0" rIns="0" bIns="0" rtlCol="0" anchor="t" anchorCtr="0"/>
          <a:lstStyle>
            <a:lvl1pPr algn="l">
              <a:defRPr lang="en-US" sz="1000" kern="1200" baseline="0" smtClean="0">
                <a:solidFill>
                  <a:schemeClr val="bg2"/>
                </a:solidFill>
                <a:latin typeface="Arial" charset="0"/>
                <a:ea typeface="Gotham Narrow Book" charset="0"/>
                <a:cs typeface="Gotham Narrow Book" charset="0"/>
              </a:defRPr>
            </a:lvl1pPr>
          </a:lstStyle>
          <a:p>
            <a:endParaRPr lang="bg-BG"/>
          </a:p>
        </p:txBody>
      </p:sp>
      <p:sp>
        <p:nvSpPr>
          <p:cNvPr id="18" name="Footer Placeholder 4"/>
          <p:cNvSpPr>
            <a:spLocks noGrp="1"/>
          </p:cNvSpPr>
          <p:nvPr>
            <p:ph type="ftr" sz="quarter" idx="3"/>
          </p:nvPr>
        </p:nvSpPr>
        <p:spPr>
          <a:xfrm>
            <a:off x="3667220" y="6547108"/>
            <a:ext cx="2070885" cy="148659"/>
          </a:xfrm>
          <a:prstGeom prst="rect">
            <a:avLst/>
          </a:prstGeom>
        </p:spPr>
        <p:txBody>
          <a:bodyPr vert="horz" lIns="0" tIns="0" rIns="0" bIns="0" rtlCol="0" anchor="t" anchorCtr="0"/>
          <a:lstStyle>
            <a:lvl1pPr algn="l">
              <a:defRPr sz="1000" baseline="0">
                <a:solidFill>
                  <a:schemeClr val="bg2"/>
                </a:solidFill>
                <a:latin typeface="Arial" charset="0"/>
                <a:ea typeface="Gotham Narrow Book" charset="0"/>
                <a:cs typeface="Gotham Narrow Book" charset="0"/>
              </a:defRPr>
            </a:lvl1pPr>
          </a:lstStyle>
          <a:p>
            <a:endParaRPr lang="en-US"/>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
        <p:nvSpPr>
          <p:cNvPr id="22" name="Title 1"/>
          <p:cNvSpPr>
            <a:spLocks noGrp="1"/>
          </p:cNvSpPr>
          <p:nvPr>
            <p:ph type="ctrTitle" hasCustomPrompt="1"/>
          </p:nvPr>
        </p:nvSpPr>
        <p:spPr>
          <a:xfrm>
            <a:off x="4764025" y="1841512"/>
            <a:ext cx="3362303" cy="1910219"/>
          </a:xfrm>
        </p:spPr>
        <p:txBody>
          <a:bodyPr rIns="0" anchor="t" anchorCtr="0"/>
          <a:lstStyle>
            <a:lvl1pPr algn="l" defTabSz="914400" rtl="0" eaLnBrk="1" latinLnBrk="0" hangingPunct="1">
              <a:lnSpc>
                <a:spcPct val="100000"/>
              </a:lnSpc>
              <a:spcBef>
                <a:spcPct val="0"/>
              </a:spcBef>
              <a:buNone/>
              <a:defRPr lang="en-US" sz="4000" b="0" i="0" kern="1200" baseline="0" dirty="0">
                <a:solidFill>
                  <a:srgbClr val="B72029"/>
                </a:solidFill>
                <a:latin typeface="Arial" charset="0"/>
                <a:ea typeface="Arial" charset="0"/>
                <a:cs typeface="Arial" charset="0"/>
              </a:defRPr>
            </a:lvl1pPr>
          </a:lstStyle>
          <a:p>
            <a:r>
              <a:rPr lang="en-US"/>
              <a:t>Title goes here </a:t>
            </a:r>
          </a:p>
        </p:txBody>
      </p:sp>
      <p:pic>
        <p:nvPicPr>
          <p:cNvPr id="2" name="Picture 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694642" y="763928"/>
            <a:ext cx="2387948" cy="61895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3770" y="1990649"/>
            <a:ext cx="8029475" cy="1669312"/>
          </a:xfrm>
        </p:spPr>
        <p:txBody>
          <a:bodyPr lIns="0" tIns="0" rIns="0" bIns="0">
            <a:normAutofit/>
          </a:bodyPr>
          <a:lstStyle>
            <a:lvl1pPr marL="190500" indent="-190500">
              <a:buFontTx/>
              <a:buNone/>
              <a:tabLst/>
              <a:defRPr sz="4000" baseline="0">
                <a:solidFill>
                  <a:srgbClr val="5D615A"/>
                </a:solidFill>
                <a:latin typeface="Arial"/>
                <a:cs typeface="Arial"/>
              </a:defRPr>
            </a:lvl1pPr>
          </a:lstStyle>
          <a:p>
            <a:pPr lvl="0"/>
            <a:r>
              <a:rPr lang="en-US"/>
              <a:t>“This text box is for large quotes.”</a:t>
            </a:r>
          </a:p>
        </p:txBody>
      </p:sp>
      <p:sp>
        <p:nvSpPr>
          <p:cNvPr id="9" name="Title 1"/>
          <p:cNvSpPr>
            <a:spLocks noGrp="1"/>
          </p:cNvSpPr>
          <p:nvPr>
            <p:ph type="title"/>
          </p:nvPr>
        </p:nvSpPr>
        <p:spPr>
          <a:xfrm>
            <a:off x="662245" y="640079"/>
            <a:ext cx="8001000" cy="1097280"/>
          </a:xfrm>
        </p:spPr>
        <p:txBody>
          <a:bodyPr/>
          <a:lstStyle>
            <a:lvl1pPr>
              <a:defRPr sz="3200">
                <a:solidFill>
                  <a:srgbClr val="B72029"/>
                </a:solidFill>
                <a:latin typeface="Arial" charset="0"/>
                <a:ea typeface="Arial" charset="0"/>
                <a:cs typeface="Arial" charset="0"/>
              </a:defRPr>
            </a:lvl1pPr>
          </a:lstStyle>
          <a:p>
            <a:r>
              <a:rPr lang="en-US"/>
              <a:t>Click to edit Master title style</a:t>
            </a:r>
          </a:p>
        </p:txBody>
      </p:sp>
      <p:sp>
        <p:nvSpPr>
          <p:cNvPr id="7" name="Date Placeholder 3"/>
          <p:cNvSpPr>
            <a:spLocks noGrp="1"/>
          </p:cNvSpPr>
          <p:nvPr>
            <p:ph type="dt" sz="half" idx="2"/>
          </p:nvPr>
        </p:nvSpPr>
        <p:spPr>
          <a:xfrm>
            <a:off x="1971109" y="6533847"/>
            <a:ext cx="1042273" cy="149343"/>
          </a:xfrm>
          <a:prstGeom prst="rect">
            <a:avLst/>
          </a:prstGeom>
        </p:spPr>
        <p:txBody>
          <a:bodyPr vert="horz" lIns="0" tIns="0" rIns="0" bIns="0" rtlCol="0" anchor="t" anchorCtr="0"/>
          <a:lstStyle>
            <a:lvl1pPr algn="l">
              <a:defRPr lang="en-US" sz="1000" kern="1200" baseline="0" smtClean="0">
                <a:solidFill>
                  <a:schemeClr val="bg2"/>
                </a:solidFill>
                <a:latin typeface="Arial" charset="0"/>
                <a:ea typeface="Gotham Narrow Book" charset="0"/>
                <a:cs typeface="Gotham Narrow Book" charset="0"/>
              </a:defRPr>
            </a:lvl1pPr>
          </a:lstStyle>
          <a:p>
            <a:endParaRPr lang="bg-BG"/>
          </a:p>
        </p:txBody>
      </p:sp>
      <p:sp>
        <p:nvSpPr>
          <p:cNvPr id="8" name="Footer Placeholder 4"/>
          <p:cNvSpPr>
            <a:spLocks noGrp="1"/>
          </p:cNvSpPr>
          <p:nvPr>
            <p:ph type="ftr" sz="quarter" idx="3"/>
          </p:nvPr>
        </p:nvSpPr>
        <p:spPr>
          <a:xfrm>
            <a:off x="3667220" y="6547108"/>
            <a:ext cx="2070885" cy="148659"/>
          </a:xfrm>
          <a:prstGeom prst="rect">
            <a:avLst/>
          </a:prstGeom>
        </p:spPr>
        <p:txBody>
          <a:bodyPr vert="horz" lIns="0" tIns="0" rIns="0" bIns="0" rtlCol="0" anchor="t" anchorCtr="0"/>
          <a:lstStyle>
            <a:lvl1pPr algn="l">
              <a:defRPr sz="1000" baseline="0">
                <a:solidFill>
                  <a:schemeClr val="bg2"/>
                </a:solidFill>
                <a:latin typeface="Arial" charset="0"/>
                <a:ea typeface="Gotham Narrow Book" charset="0"/>
                <a:cs typeface="Gotham Narrow Book" charset="0"/>
              </a:defRPr>
            </a:lvl1pPr>
          </a:lstStyle>
          <a:p>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Tree>
    <p:extLst>
      <p:ext uri="{BB962C8B-B14F-4D97-AF65-F5344CB8AC3E}">
        <p14:creationId xmlns:p14="http://schemas.microsoft.com/office/powerpoint/2010/main" val="1771419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mage &amp; Copy: Left Align">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5029200" y="1"/>
            <a:ext cx="4114800" cy="6345936"/>
          </a:xfrm>
          <a:solidFill>
            <a:schemeClr val="bg1">
              <a:lumMod val="75000"/>
            </a:schemeClr>
          </a:solidFill>
        </p:spPr>
        <p:txBody>
          <a:bodyPr/>
          <a:lstStyle/>
          <a:p>
            <a:endParaRPr lang="en-US"/>
          </a:p>
        </p:txBody>
      </p:sp>
      <p:sp>
        <p:nvSpPr>
          <p:cNvPr id="16" name="Text Placeholder 9"/>
          <p:cNvSpPr>
            <a:spLocks noGrp="1"/>
          </p:cNvSpPr>
          <p:nvPr>
            <p:ph type="body" sz="quarter" idx="15" hasCustomPrompt="1"/>
          </p:nvPr>
        </p:nvSpPr>
        <p:spPr>
          <a:xfrm>
            <a:off x="646823" y="1490472"/>
            <a:ext cx="4114800" cy="4482234"/>
          </a:xfrm>
        </p:spPr>
        <p:txBody>
          <a:bodyPr lIns="0" tIns="0" rIns="0" bIns="0"/>
          <a:lstStyle>
            <a:lvl1pPr marL="0" indent="0">
              <a:lnSpc>
                <a:spcPct val="100000"/>
              </a:lnSpc>
              <a:spcAft>
                <a:spcPts val="900"/>
              </a:spcAft>
              <a:buFontTx/>
              <a:buNone/>
              <a:defRPr sz="1800" b="1" i="0" cap="none" baseline="0">
                <a:solidFill>
                  <a:schemeClr val="tx1"/>
                </a:solidFill>
                <a:latin typeface="Arial" charset="0"/>
              </a:defRPr>
            </a:lvl1pPr>
            <a:lvl2pPr marL="179388" indent="-166688">
              <a:lnSpc>
                <a:spcPct val="100000"/>
              </a:lnSpc>
              <a:spcBef>
                <a:spcPts val="0"/>
              </a:spcBef>
              <a:spcAft>
                <a:spcPts val="500"/>
              </a:spcAft>
              <a:buClr>
                <a:srgbClr val="C00000"/>
              </a:buClr>
              <a:buFont typeface=".AppleSystemUIFont" charset="-120"/>
              <a:buChar char="›"/>
              <a:tabLst/>
              <a:defRPr lang="en-US" sz="1800" b="0" i="0" kern="1200" baseline="0" dirty="0" smtClean="0">
                <a:solidFill>
                  <a:srgbClr val="353535"/>
                </a:solidFill>
                <a:latin typeface="Arial" charset="0"/>
                <a:ea typeface="+mn-ea"/>
                <a:cs typeface="Arial"/>
              </a:defRPr>
            </a:lvl2pPr>
          </a:lstStyle>
          <a:p>
            <a:pPr lvl="0"/>
            <a:r>
              <a:rPr lang="en-US"/>
              <a:t>Heading 1</a:t>
            </a:r>
          </a:p>
          <a:p>
            <a:pPr marL="179388" lvl="1" indent="-166688" algn="l" defTabSz="914400" rtl="0" eaLnBrk="1" latinLnBrk="0" hangingPunct="1">
              <a:lnSpc>
                <a:spcPct val="100000"/>
              </a:lnSpc>
              <a:spcBef>
                <a:spcPts val="500"/>
              </a:spcBef>
              <a:spcAft>
                <a:spcPts val="900"/>
              </a:spcAft>
              <a:buClr>
                <a:srgbClr val="ED9822"/>
              </a:buClr>
              <a:buSzPct val="110000"/>
              <a:buFont typeface="Wingdings" charset="2"/>
              <a:buChar char="§"/>
              <a:tabLst/>
            </a:pPr>
            <a:r>
              <a:rPr lang="en-US"/>
              <a:t>First Line</a:t>
            </a:r>
          </a:p>
        </p:txBody>
      </p:sp>
      <p:sp>
        <p:nvSpPr>
          <p:cNvPr id="9" name="Title 1"/>
          <p:cNvSpPr>
            <a:spLocks noGrp="1"/>
          </p:cNvSpPr>
          <p:nvPr>
            <p:ph type="ctrTitle" hasCustomPrompt="1"/>
          </p:nvPr>
        </p:nvSpPr>
        <p:spPr>
          <a:xfrm>
            <a:off x="618769" y="784620"/>
            <a:ext cx="4114800" cy="485199"/>
          </a:xfrm>
        </p:spPr>
        <p:txBody>
          <a:bodyPr rIns="0" anchor="t" anchorCtr="0"/>
          <a:lstStyle>
            <a:lvl1pPr algn="l">
              <a:defRPr sz="3200" baseline="0">
                <a:solidFill>
                  <a:srgbClr val="B72029"/>
                </a:solidFill>
                <a:latin typeface="Arial" charset="0"/>
                <a:ea typeface="Arial" charset="0"/>
                <a:cs typeface="Arial" charset="0"/>
              </a:defRPr>
            </a:lvl1pPr>
          </a:lstStyle>
          <a:p>
            <a:r>
              <a:rPr lang="en-US"/>
              <a:t>Title goes here</a:t>
            </a:r>
          </a:p>
        </p:txBody>
      </p:sp>
      <p:sp>
        <p:nvSpPr>
          <p:cNvPr id="10" name="Date Placeholder 3"/>
          <p:cNvSpPr>
            <a:spLocks noGrp="1"/>
          </p:cNvSpPr>
          <p:nvPr>
            <p:ph type="dt" sz="half" idx="2"/>
          </p:nvPr>
        </p:nvSpPr>
        <p:spPr>
          <a:xfrm>
            <a:off x="1971109" y="6533847"/>
            <a:ext cx="1042273" cy="149343"/>
          </a:xfrm>
          <a:prstGeom prst="rect">
            <a:avLst/>
          </a:prstGeom>
        </p:spPr>
        <p:txBody>
          <a:bodyPr vert="horz" lIns="0" tIns="0" rIns="0" bIns="0" rtlCol="0" anchor="t" anchorCtr="0"/>
          <a:lstStyle>
            <a:lvl1pPr algn="l">
              <a:defRPr lang="en-US" sz="1000" kern="1200" baseline="0" smtClean="0">
                <a:solidFill>
                  <a:schemeClr val="bg2"/>
                </a:solidFill>
                <a:latin typeface="Arial" charset="0"/>
                <a:ea typeface="Gotham Narrow Book" charset="0"/>
                <a:cs typeface="Gotham Narrow Book" charset="0"/>
              </a:defRPr>
            </a:lvl1pPr>
          </a:lstStyle>
          <a:p>
            <a:endParaRPr lang="bg-BG"/>
          </a:p>
        </p:txBody>
      </p:sp>
      <p:sp>
        <p:nvSpPr>
          <p:cNvPr id="11" name="Footer Placeholder 4"/>
          <p:cNvSpPr>
            <a:spLocks noGrp="1"/>
          </p:cNvSpPr>
          <p:nvPr>
            <p:ph type="ftr" sz="quarter" idx="3"/>
          </p:nvPr>
        </p:nvSpPr>
        <p:spPr>
          <a:xfrm>
            <a:off x="3667220" y="6547108"/>
            <a:ext cx="2070885" cy="148659"/>
          </a:xfrm>
          <a:prstGeom prst="rect">
            <a:avLst/>
          </a:prstGeom>
        </p:spPr>
        <p:txBody>
          <a:bodyPr vert="horz" lIns="0" tIns="0" rIns="0" bIns="0" rtlCol="0" anchor="t" anchorCtr="0"/>
          <a:lstStyle>
            <a:lvl1pPr algn="l">
              <a:defRPr sz="1000" baseline="0">
                <a:solidFill>
                  <a:schemeClr val="bg2"/>
                </a:solidFill>
                <a:latin typeface="Arial" charset="0"/>
                <a:ea typeface="Gotham Narrow Book" charset="0"/>
                <a:cs typeface="Gotham Narrow Book" charset="0"/>
              </a:defRPr>
            </a:lvl1pPr>
          </a:lstStyle>
          <a:p>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Tree>
    <p:extLst>
      <p:ext uri="{BB962C8B-B14F-4D97-AF65-F5344CB8AC3E}">
        <p14:creationId xmlns:p14="http://schemas.microsoft.com/office/powerpoint/2010/main" val="713915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mp; Copy: Right Align">
    <p:spTree>
      <p:nvGrpSpPr>
        <p:cNvPr id="1" name=""/>
        <p:cNvGrpSpPr/>
        <p:nvPr/>
      </p:nvGrpSpPr>
      <p:grpSpPr>
        <a:xfrm>
          <a:off x="0" y="0"/>
          <a:ext cx="0" cy="0"/>
          <a:chOff x="0" y="0"/>
          <a:chExt cx="0" cy="0"/>
        </a:xfrm>
      </p:grpSpPr>
      <p:sp>
        <p:nvSpPr>
          <p:cNvPr id="26" name="Picture Placeholder 7"/>
          <p:cNvSpPr>
            <a:spLocks noGrp="1"/>
          </p:cNvSpPr>
          <p:nvPr>
            <p:ph type="pic" sz="quarter" idx="13"/>
          </p:nvPr>
        </p:nvSpPr>
        <p:spPr>
          <a:xfrm>
            <a:off x="0" y="1"/>
            <a:ext cx="4114800" cy="6345936"/>
          </a:xfrm>
          <a:solidFill>
            <a:schemeClr val="bg1">
              <a:lumMod val="75000"/>
            </a:schemeClr>
          </a:solidFill>
        </p:spPr>
        <p:txBody>
          <a:bodyPr/>
          <a:lstStyle/>
          <a:p>
            <a:endParaRPr lang="en-US"/>
          </a:p>
        </p:txBody>
      </p:sp>
      <p:sp>
        <p:nvSpPr>
          <p:cNvPr id="8" name="Text Placeholder 9"/>
          <p:cNvSpPr>
            <a:spLocks noGrp="1"/>
          </p:cNvSpPr>
          <p:nvPr>
            <p:ph type="body" sz="quarter" idx="15" hasCustomPrompt="1"/>
          </p:nvPr>
        </p:nvSpPr>
        <p:spPr>
          <a:xfrm>
            <a:off x="4490308" y="1590673"/>
            <a:ext cx="4114800" cy="4480560"/>
          </a:xfrm>
        </p:spPr>
        <p:txBody>
          <a:bodyPr lIns="0" tIns="0" rIns="0" bIns="0"/>
          <a:lstStyle>
            <a:lvl1pPr marL="0" indent="0">
              <a:lnSpc>
                <a:spcPct val="100000"/>
              </a:lnSpc>
              <a:spcAft>
                <a:spcPts val="900"/>
              </a:spcAft>
              <a:buFontTx/>
              <a:buNone/>
              <a:defRPr lang="en-US" sz="1800" b="1" i="0" kern="1200" cap="none" baseline="0" dirty="0" smtClean="0">
                <a:solidFill>
                  <a:schemeClr val="tx1"/>
                </a:solidFill>
                <a:latin typeface="Arial" charset="0"/>
                <a:ea typeface="+mn-ea"/>
                <a:cs typeface="+mn-cs"/>
              </a:defRPr>
            </a:lvl1pPr>
            <a:lvl2pPr marL="179388" indent="-166688">
              <a:lnSpc>
                <a:spcPct val="100000"/>
              </a:lnSpc>
              <a:spcBef>
                <a:spcPts val="0"/>
              </a:spcBef>
              <a:spcAft>
                <a:spcPts val="500"/>
              </a:spcAft>
              <a:buClr>
                <a:srgbClr val="ED9822"/>
              </a:buClr>
              <a:buSzPct val="110000"/>
              <a:buFont typeface="Wingdings" charset="2"/>
              <a:buChar char="§"/>
              <a:tabLst/>
              <a:defRPr lang="en-US" sz="1800" b="0" i="0" kern="1200" baseline="0" dirty="0" smtClean="0">
                <a:solidFill>
                  <a:srgbClr val="353535"/>
                </a:solidFill>
                <a:latin typeface="Arial" charset="0"/>
                <a:ea typeface="+mn-ea"/>
                <a:cs typeface="Arial"/>
              </a:defRPr>
            </a:lvl2pPr>
          </a:lstStyle>
          <a:p>
            <a:pPr marL="0" lvl="0" indent="0" algn="l" defTabSz="914400" rtl="0" eaLnBrk="1" latinLnBrk="0" hangingPunct="1">
              <a:lnSpc>
                <a:spcPct val="100000"/>
              </a:lnSpc>
              <a:spcBef>
                <a:spcPts val="1000"/>
              </a:spcBef>
              <a:spcAft>
                <a:spcPts val="900"/>
              </a:spcAft>
              <a:buFontTx/>
              <a:buNone/>
            </a:pPr>
            <a:r>
              <a:rPr lang="en-US"/>
              <a:t>Title goes here</a:t>
            </a:r>
          </a:p>
          <a:p>
            <a:pPr marL="179388" lvl="1" indent="-166688" algn="l" defTabSz="914400" rtl="0" eaLnBrk="1" latinLnBrk="0" hangingPunct="1">
              <a:lnSpc>
                <a:spcPct val="100000"/>
              </a:lnSpc>
              <a:spcBef>
                <a:spcPts val="500"/>
              </a:spcBef>
              <a:spcAft>
                <a:spcPts val="900"/>
              </a:spcAft>
              <a:buClr>
                <a:srgbClr val="ED9822"/>
              </a:buClr>
              <a:buSzPct val="110000"/>
              <a:buFont typeface="Wingdings" charset="2"/>
              <a:buChar char="§"/>
              <a:tabLst/>
            </a:pPr>
            <a:r>
              <a:rPr lang="en-US"/>
              <a:t>First Line</a:t>
            </a:r>
          </a:p>
        </p:txBody>
      </p:sp>
      <p:sp>
        <p:nvSpPr>
          <p:cNvPr id="9" name="Title 1"/>
          <p:cNvSpPr>
            <a:spLocks noGrp="1"/>
          </p:cNvSpPr>
          <p:nvPr>
            <p:ph type="ctrTitle" hasCustomPrompt="1"/>
          </p:nvPr>
        </p:nvSpPr>
        <p:spPr>
          <a:xfrm>
            <a:off x="4490309" y="819347"/>
            <a:ext cx="4114800" cy="485199"/>
          </a:xfrm>
        </p:spPr>
        <p:txBody>
          <a:bodyPr rIns="0" anchor="t" anchorCtr="0"/>
          <a:lstStyle>
            <a:lvl1pPr algn="l">
              <a:defRPr sz="3200" baseline="0">
                <a:solidFill>
                  <a:srgbClr val="B72029"/>
                </a:solidFill>
                <a:latin typeface="Arial" charset="0"/>
              </a:defRPr>
            </a:lvl1pPr>
          </a:lstStyle>
          <a:p>
            <a:r>
              <a:rPr lang="en-US"/>
              <a:t>Title goes here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Tree>
    <p:extLst>
      <p:ext uri="{BB962C8B-B14F-4D97-AF65-F5344CB8AC3E}">
        <p14:creationId xmlns:p14="http://schemas.microsoft.com/office/powerpoint/2010/main" val="1097923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9" y="1709737"/>
            <a:ext cx="8000566" cy="1959438"/>
          </a:xfrm>
        </p:spPr>
        <p:txBody>
          <a:bodyPr rIns="0" anchor="t" anchorCtr="0"/>
          <a:lstStyle>
            <a:lvl1pPr algn="l" defTabSz="914400" rtl="0" eaLnBrk="1" latinLnBrk="0" hangingPunct="1">
              <a:lnSpc>
                <a:spcPct val="100000"/>
              </a:lnSpc>
              <a:spcBef>
                <a:spcPct val="0"/>
              </a:spcBef>
              <a:buNone/>
              <a:defRPr lang="en-US" sz="4400" b="0" i="0" kern="1200" baseline="0" dirty="0">
                <a:solidFill>
                  <a:srgbClr val="B72029"/>
                </a:solidFill>
                <a:latin typeface="Arial" charset="0"/>
                <a:ea typeface="Arial" charset="0"/>
                <a:cs typeface="Arial" charset="0"/>
              </a:defRPr>
            </a:lvl1pPr>
          </a:lstStyle>
          <a:p>
            <a:r>
              <a:rPr lang="en-US"/>
              <a:t>Sub-header for change in content</a:t>
            </a:r>
          </a:p>
        </p:txBody>
      </p:sp>
      <p:sp>
        <p:nvSpPr>
          <p:cNvPr id="7" name="Date Placeholder 3"/>
          <p:cNvSpPr>
            <a:spLocks noGrp="1"/>
          </p:cNvSpPr>
          <p:nvPr>
            <p:ph type="dt" sz="half" idx="2"/>
          </p:nvPr>
        </p:nvSpPr>
        <p:spPr>
          <a:xfrm>
            <a:off x="1971109" y="6533847"/>
            <a:ext cx="1042273" cy="149343"/>
          </a:xfrm>
          <a:prstGeom prst="rect">
            <a:avLst/>
          </a:prstGeom>
        </p:spPr>
        <p:txBody>
          <a:bodyPr vert="horz" lIns="0" tIns="0" rIns="0" bIns="0" rtlCol="0" anchor="t" anchorCtr="0"/>
          <a:lstStyle>
            <a:lvl1pPr algn="l">
              <a:defRPr lang="en-US" sz="1000" kern="1200" baseline="0" smtClean="0">
                <a:solidFill>
                  <a:schemeClr val="bg2"/>
                </a:solidFill>
                <a:latin typeface="Arial" charset="0"/>
                <a:ea typeface="Gotham Narrow Book" charset="0"/>
                <a:cs typeface="Gotham Narrow Book" charset="0"/>
              </a:defRPr>
            </a:lvl1pPr>
          </a:lstStyle>
          <a:p>
            <a:endParaRPr lang="bg-BG"/>
          </a:p>
        </p:txBody>
      </p:sp>
      <p:sp>
        <p:nvSpPr>
          <p:cNvPr id="8" name="Footer Placeholder 4"/>
          <p:cNvSpPr>
            <a:spLocks noGrp="1"/>
          </p:cNvSpPr>
          <p:nvPr>
            <p:ph type="ftr" sz="quarter" idx="3"/>
          </p:nvPr>
        </p:nvSpPr>
        <p:spPr>
          <a:xfrm>
            <a:off x="3667220" y="6547108"/>
            <a:ext cx="2070885" cy="148659"/>
          </a:xfrm>
          <a:prstGeom prst="rect">
            <a:avLst/>
          </a:prstGeom>
        </p:spPr>
        <p:txBody>
          <a:bodyPr vert="horz" lIns="0" tIns="0" rIns="0" bIns="0" rtlCol="0" anchor="t" anchorCtr="0"/>
          <a:lstStyle>
            <a:lvl1pPr algn="l">
              <a:defRPr sz="1000" baseline="0">
                <a:solidFill>
                  <a:schemeClr val="bg2"/>
                </a:solidFill>
                <a:latin typeface="Arial" charset="0"/>
                <a:ea typeface="Gotham Narrow Book" charset="0"/>
                <a:cs typeface="Gotham Narrow Book" charset="0"/>
              </a:defRPr>
            </a:lvl1pPr>
          </a:lstStyle>
          <a:p>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Tree>
    <p:extLst>
      <p:ext uri="{BB962C8B-B14F-4D97-AF65-F5344CB8AC3E}">
        <p14:creationId xmlns:p14="http://schemas.microsoft.com/office/powerpoint/2010/main" val="1680477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26" name="Picture Placeholder 7"/>
          <p:cNvSpPr>
            <a:spLocks noGrp="1"/>
          </p:cNvSpPr>
          <p:nvPr>
            <p:ph type="pic" sz="quarter" idx="13"/>
          </p:nvPr>
        </p:nvSpPr>
        <p:spPr>
          <a:xfrm>
            <a:off x="5029200" y="2066636"/>
            <a:ext cx="4114800" cy="4279300"/>
          </a:xfrm>
          <a:solidFill>
            <a:schemeClr val="bg1">
              <a:lumMod val="75000"/>
            </a:schemeClr>
          </a:solidFill>
        </p:spPr>
        <p:txBody>
          <a:bodyPr/>
          <a:lstStyle>
            <a:lvl1pPr marL="0" indent="0">
              <a:buNone/>
              <a:defRPr/>
            </a:lvl1pPr>
          </a:lstStyle>
          <a:p>
            <a:endParaRPr lang="en-US"/>
          </a:p>
        </p:txBody>
      </p:sp>
      <p:sp>
        <p:nvSpPr>
          <p:cNvPr id="9" name="Text Placeholder 9"/>
          <p:cNvSpPr>
            <a:spLocks noGrp="1"/>
          </p:cNvSpPr>
          <p:nvPr>
            <p:ph type="body" sz="quarter" idx="15" hasCustomPrompt="1"/>
          </p:nvPr>
        </p:nvSpPr>
        <p:spPr>
          <a:xfrm>
            <a:off x="648389" y="2065638"/>
            <a:ext cx="3841919" cy="4122726"/>
          </a:xfrm>
        </p:spPr>
        <p:txBody>
          <a:bodyPr lIns="0" tIns="0" rIns="0" bIns="0"/>
          <a:lstStyle>
            <a:lvl1pPr marL="0" indent="0">
              <a:lnSpc>
                <a:spcPct val="100000"/>
              </a:lnSpc>
              <a:spcAft>
                <a:spcPts val="900"/>
              </a:spcAft>
              <a:buFontTx/>
              <a:buNone/>
              <a:defRPr lang="en-US" sz="1800" b="1" i="0" kern="1200" cap="none" baseline="0" dirty="0" smtClean="0">
                <a:solidFill>
                  <a:schemeClr val="tx1"/>
                </a:solidFill>
                <a:latin typeface="Arial" charset="0"/>
                <a:ea typeface="+mn-ea"/>
                <a:cs typeface="+mn-cs"/>
              </a:defRPr>
            </a:lvl1pPr>
            <a:lvl2pPr marL="179388" indent="-166688">
              <a:lnSpc>
                <a:spcPct val="100000"/>
              </a:lnSpc>
              <a:spcBef>
                <a:spcPts val="0"/>
              </a:spcBef>
              <a:spcAft>
                <a:spcPts val="500"/>
              </a:spcAft>
              <a:buClr>
                <a:srgbClr val="C00000"/>
              </a:buClr>
              <a:buFont typeface=".AppleSystemUIFont" charset="-120"/>
              <a:buChar char="›"/>
              <a:tabLst/>
              <a:defRPr lang="en-US" sz="1800" b="0" i="0" kern="1200" baseline="0" dirty="0" smtClean="0">
                <a:solidFill>
                  <a:srgbClr val="353535"/>
                </a:solidFill>
                <a:latin typeface="Arial" charset="0"/>
                <a:ea typeface="+mn-ea"/>
                <a:cs typeface="Arial"/>
              </a:defRPr>
            </a:lvl2pPr>
          </a:lstStyle>
          <a:p>
            <a:pPr marL="0" lvl="0" indent="0" algn="l" defTabSz="914400" rtl="0" eaLnBrk="1" latinLnBrk="0" hangingPunct="1">
              <a:lnSpc>
                <a:spcPct val="100000"/>
              </a:lnSpc>
              <a:spcBef>
                <a:spcPts val="1000"/>
              </a:spcBef>
              <a:spcAft>
                <a:spcPts val="900"/>
              </a:spcAft>
              <a:buFontTx/>
              <a:buNone/>
            </a:pPr>
            <a:r>
              <a:rPr lang="en-US"/>
              <a:t>Title goes here</a:t>
            </a:r>
          </a:p>
          <a:p>
            <a:pPr marL="179388" lvl="1" indent="-166688" algn="l" defTabSz="914400" rtl="0" eaLnBrk="1" latinLnBrk="0" hangingPunct="1">
              <a:lnSpc>
                <a:spcPct val="100000"/>
              </a:lnSpc>
              <a:spcBef>
                <a:spcPts val="500"/>
              </a:spcBef>
              <a:spcAft>
                <a:spcPts val="900"/>
              </a:spcAft>
              <a:buClr>
                <a:srgbClr val="ED9822"/>
              </a:buClr>
              <a:buSzPct val="110000"/>
              <a:buFont typeface="Wingdings" charset="2"/>
              <a:buChar char="§"/>
              <a:tabLst/>
            </a:pPr>
            <a:r>
              <a:rPr lang="en-US"/>
              <a:t>First Line</a:t>
            </a:r>
          </a:p>
        </p:txBody>
      </p:sp>
      <p:sp>
        <p:nvSpPr>
          <p:cNvPr id="12" name="Title 1"/>
          <p:cNvSpPr>
            <a:spLocks noGrp="1"/>
          </p:cNvSpPr>
          <p:nvPr>
            <p:ph type="title"/>
          </p:nvPr>
        </p:nvSpPr>
        <p:spPr>
          <a:xfrm>
            <a:off x="662245" y="640079"/>
            <a:ext cx="8001000" cy="1097280"/>
          </a:xfrm>
        </p:spPr>
        <p:txBody>
          <a:bodyPr/>
          <a:lstStyle>
            <a:lvl1pPr algn="l" defTabSz="914400" rtl="0" eaLnBrk="1" latinLnBrk="0" hangingPunct="1">
              <a:lnSpc>
                <a:spcPct val="100000"/>
              </a:lnSpc>
              <a:spcBef>
                <a:spcPct val="0"/>
              </a:spcBef>
              <a:buNone/>
              <a:defRPr lang="en-US" sz="3200" b="0" i="0" kern="1200" baseline="0" dirty="0">
                <a:solidFill>
                  <a:srgbClr val="B72029"/>
                </a:solidFill>
                <a:latin typeface="Arial" charset="0"/>
                <a:ea typeface="Arial" charset="0"/>
                <a:cs typeface="Arial" charset="0"/>
              </a:defRPr>
            </a:lvl1pPr>
          </a:lstStyle>
          <a:p>
            <a:r>
              <a:rPr lang="en-US"/>
              <a:t>Click to edit Master title style</a:t>
            </a:r>
          </a:p>
        </p:txBody>
      </p:sp>
      <p:sp>
        <p:nvSpPr>
          <p:cNvPr id="11" name="Date Placeholder 3"/>
          <p:cNvSpPr>
            <a:spLocks noGrp="1"/>
          </p:cNvSpPr>
          <p:nvPr>
            <p:ph type="dt" sz="half" idx="2"/>
          </p:nvPr>
        </p:nvSpPr>
        <p:spPr>
          <a:xfrm>
            <a:off x="1971109" y="6533847"/>
            <a:ext cx="1042273" cy="149343"/>
          </a:xfrm>
          <a:prstGeom prst="rect">
            <a:avLst/>
          </a:prstGeom>
        </p:spPr>
        <p:txBody>
          <a:bodyPr vert="horz" lIns="0" tIns="0" rIns="0" bIns="0" rtlCol="0" anchor="t" anchorCtr="0"/>
          <a:lstStyle>
            <a:lvl1pPr algn="l">
              <a:defRPr lang="en-US" sz="1000" kern="1200" baseline="0" smtClean="0">
                <a:solidFill>
                  <a:schemeClr val="bg2"/>
                </a:solidFill>
                <a:latin typeface="Arial" charset="0"/>
                <a:ea typeface="Gotham Narrow Book" charset="0"/>
                <a:cs typeface="Gotham Narrow Book" charset="0"/>
              </a:defRPr>
            </a:lvl1pPr>
          </a:lstStyle>
          <a:p>
            <a:endParaRPr lang="bg-BG"/>
          </a:p>
        </p:txBody>
      </p:sp>
      <p:sp>
        <p:nvSpPr>
          <p:cNvPr id="13" name="Footer Placeholder 4"/>
          <p:cNvSpPr>
            <a:spLocks noGrp="1"/>
          </p:cNvSpPr>
          <p:nvPr>
            <p:ph type="ftr" sz="quarter" idx="3"/>
          </p:nvPr>
        </p:nvSpPr>
        <p:spPr>
          <a:xfrm>
            <a:off x="3667220" y="6547108"/>
            <a:ext cx="2070885" cy="148659"/>
          </a:xfrm>
          <a:prstGeom prst="rect">
            <a:avLst/>
          </a:prstGeom>
        </p:spPr>
        <p:txBody>
          <a:bodyPr vert="horz" lIns="0" tIns="0" rIns="0" bIns="0" rtlCol="0" anchor="t" anchorCtr="0"/>
          <a:lstStyle>
            <a:lvl1pPr algn="l">
              <a:defRPr sz="1000" baseline="0">
                <a:solidFill>
                  <a:schemeClr val="bg2"/>
                </a:solidFill>
                <a:latin typeface="Arial" charset="0"/>
                <a:ea typeface="Gotham Narrow Book" charset="0"/>
                <a:cs typeface="Gotham Narrow Book" charset="0"/>
              </a:defRPr>
            </a:lvl1pPr>
          </a:lstStyle>
          <a:p>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Tree>
    <p:extLst>
      <p:ext uri="{BB962C8B-B14F-4D97-AF65-F5344CB8AC3E}">
        <p14:creationId xmlns:p14="http://schemas.microsoft.com/office/powerpoint/2010/main" val="1133169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10" name="Rectangle 9"/>
          <p:cNvSpPr/>
          <p:nvPr userDrawn="1"/>
        </p:nvSpPr>
        <p:spPr>
          <a:xfrm>
            <a:off x="2" y="0"/>
            <a:ext cx="9144000" cy="6343510"/>
          </a:xfrm>
          <a:prstGeom prst="rect">
            <a:avLst/>
          </a:prstGeom>
          <a:solidFill>
            <a:srgbClr val="D6D6D6">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descr="CGU-Flame-ID-RGB-Wht.png"/>
          <p:cNvPicPr>
            <a:picLocks noChangeAspect="1"/>
          </p:cNvPicPr>
          <p:nvPr userDrawn="1"/>
        </p:nvPicPr>
        <p:blipFill rotWithShape="1">
          <a:blip r:embed="rId2">
            <a:alphaModFix amt="74000"/>
            <a:extLst>
              <a:ext uri="{28A0092B-C50C-407E-A947-70E740481C1C}">
                <a14:useLocalDpi xmlns:a14="http://schemas.microsoft.com/office/drawing/2010/main"/>
              </a:ext>
            </a:extLst>
          </a:blip>
          <a:srcRect t="21892" r="6413" b="28581"/>
          <a:stretch/>
        </p:blipFill>
        <p:spPr>
          <a:xfrm>
            <a:off x="3266739" y="0"/>
            <a:ext cx="5877261" cy="6343510"/>
          </a:xfrm>
          <a:prstGeom prst="rect">
            <a:avLst/>
          </a:prstGeom>
        </p:spPr>
      </p:pic>
      <p:sp>
        <p:nvSpPr>
          <p:cNvPr id="2" name="Title 1"/>
          <p:cNvSpPr>
            <a:spLocks noGrp="1"/>
          </p:cNvSpPr>
          <p:nvPr>
            <p:ph type="ctrTitle" hasCustomPrompt="1"/>
          </p:nvPr>
        </p:nvSpPr>
        <p:spPr>
          <a:xfrm>
            <a:off x="667512" y="1985100"/>
            <a:ext cx="8104204" cy="567435"/>
          </a:xfrm>
        </p:spPr>
        <p:txBody>
          <a:bodyPr rIns="0" anchor="t" anchorCtr="0"/>
          <a:lstStyle>
            <a:lvl1pPr algn="l">
              <a:defRPr sz="4000" baseline="0">
                <a:latin typeface="Arial" charset="0"/>
                <a:ea typeface="Arial" charset="0"/>
                <a:cs typeface="Arial" charset="0"/>
              </a:defRPr>
            </a:lvl1pPr>
          </a:lstStyle>
          <a:p>
            <a:r>
              <a:rPr lang="en-US"/>
              <a:t>Title Goes Here</a:t>
            </a:r>
          </a:p>
        </p:txBody>
      </p:sp>
      <p:sp>
        <p:nvSpPr>
          <p:cNvPr id="3" name="Subtitle 2"/>
          <p:cNvSpPr>
            <a:spLocks noGrp="1"/>
          </p:cNvSpPr>
          <p:nvPr>
            <p:ph type="subTitle" idx="1" hasCustomPrompt="1"/>
          </p:nvPr>
        </p:nvSpPr>
        <p:spPr>
          <a:xfrm>
            <a:off x="649224" y="5349513"/>
            <a:ext cx="3362303" cy="155634"/>
          </a:xfrm>
        </p:spPr>
        <p:txBody>
          <a:bodyPr lIns="0" tIns="0" rIns="0" bIns="0">
            <a:noAutofit/>
          </a:bodyPr>
          <a:lstStyle>
            <a:lvl1pPr marL="0" indent="0" algn="l">
              <a:buNone/>
              <a:defRPr sz="1400" b="1" i="0" baseline="0">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3" name="Text Placeholder 12"/>
          <p:cNvSpPr>
            <a:spLocks noGrp="1"/>
          </p:cNvSpPr>
          <p:nvPr>
            <p:ph type="body" sz="quarter" idx="14" hasCustomPrompt="1"/>
          </p:nvPr>
        </p:nvSpPr>
        <p:spPr>
          <a:xfrm>
            <a:off x="649224" y="5572384"/>
            <a:ext cx="3362303" cy="156065"/>
          </a:xfrm>
        </p:spPr>
        <p:txBody>
          <a:bodyPr lIns="0" tIns="0" rIns="0" bIns="0">
            <a:noAutofit/>
          </a:bodyPr>
          <a:lstStyle>
            <a:lvl1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Arial" charset="0"/>
                <a:ea typeface="+mn-ea"/>
                <a:cs typeface="+mn-cs"/>
              </a:defRPr>
            </a:lvl1pPr>
            <a:lvl2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2pPr>
            <a:lvl3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3pPr>
            <a:lvl4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4pPr>
            <a:lvl5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5pPr>
          </a:lstStyle>
          <a:p>
            <a:pPr lvl="0"/>
            <a:r>
              <a:rPr lang="en-US"/>
              <a:t>Title</a:t>
            </a:r>
          </a:p>
        </p:txBody>
      </p:sp>
      <p:pic>
        <p:nvPicPr>
          <p:cNvPr id="19" name="Picture 18"/>
          <p:cNvPicPr>
            <a:picLocks noChangeAspect="1"/>
          </p:cNvPicPr>
          <p:nvPr userDrawn="1"/>
        </p:nvPicPr>
        <p:blipFill rotWithShape="1">
          <a:blip r:embed="rId3" cstate="print">
            <a:extLst>
              <a:ext uri="{28A0092B-C50C-407E-A947-70E740481C1C}">
                <a14:useLocalDpi xmlns:a14="http://schemas.microsoft.com/office/drawing/2010/main"/>
              </a:ext>
            </a:extLst>
          </a:blip>
          <a:srcRect l="38996" t="8533" r="38649" b="83616"/>
          <a:stretch/>
        </p:blipFill>
        <p:spPr>
          <a:xfrm>
            <a:off x="658368" y="640080"/>
            <a:ext cx="3537159" cy="321777"/>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
        <p:nvSpPr>
          <p:cNvPr id="5" name="Content Placeholder 4"/>
          <p:cNvSpPr>
            <a:spLocks noGrp="1"/>
          </p:cNvSpPr>
          <p:nvPr>
            <p:ph sz="quarter" idx="15" hasCustomPrompt="1"/>
          </p:nvPr>
        </p:nvSpPr>
        <p:spPr>
          <a:xfrm>
            <a:off x="621411" y="2667000"/>
            <a:ext cx="6238875" cy="971550"/>
          </a:xfrm>
        </p:spPr>
        <p:txBody>
          <a:bodyPr/>
          <a:lstStyle>
            <a:lvl1pPr marL="0" indent="0">
              <a:buNone/>
              <a:defRPr sz="2400" b="0" i="1" u="none" baseline="0">
                <a:solidFill>
                  <a:schemeClr val="bg2"/>
                </a:solidFill>
                <a:latin typeface="Georgia" charset="0"/>
                <a:ea typeface="Georgia" charset="0"/>
                <a:cs typeface="Georgia" charset="0"/>
              </a:defRPr>
            </a:lvl1pPr>
            <a:lvl2pPr marL="12700" indent="0">
              <a:buNone/>
              <a:defRPr/>
            </a:lvl2pPr>
          </a:lstStyle>
          <a:p>
            <a:pPr lvl="0"/>
            <a:r>
              <a:rPr lang="en-US"/>
              <a:t>Subtitle Goes Here</a:t>
            </a:r>
          </a:p>
        </p:txBody>
      </p:sp>
    </p:spTree>
    <p:extLst>
      <p:ext uri="{BB962C8B-B14F-4D97-AF65-F5344CB8AC3E}">
        <p14:creationId xmlns:p14="http://schemas.microsoft.com/office/powerpoint/2010/main" val="4077380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10" name="Text Placeholder 9"/>
          <p:cNvSpPr>
            <a:spLocks noGrp="1"/>
          </p:cNvSpPr>
          <p:nvPr>
            <p:ph type="body" sz="quarter" idx="15" hasCustomPrompt="1"/>
          </p:nvPr>
        </p:nvSpPr>
        <p:spPr>
          <a:xfrm>
            <a:off x="662244" y="2092403"/>
            <a:ext cx="3655755" cy="1913870"/>
          </a:xfrm>
        </p:spPr>
        <p:txBody>
          <a:bodyPr lIns="0" tIns="0" rIns="0" bIns="0"/>
          <a:lstStyle>
            <a:lvl1pPr marL="0" indent="0">
              <a:lnSpc>
                <a:spcPct val="100000"/>
              </a:lnSpc>
              <a:spcAft>
                <a:spcPts val="900"/>
              </a:spcAft>
              <a:buFontTx/>
              <a:buNone/>
              <a:defRPr lang="en-US" sz="1800" b="1" i="0" kern="1200" cap="none" baseline="0" dirty="0" smtClean="0">
                <a:solidFill>
                  <a:schemeClr val="tx1"/>
                </a:solidFill>
                <a:latin typeface="Arial" charset="0"/>
                <a:ea typeface="+mn-ea"/>
                <a:cs typeface="+mn-cs"/>
              </a:defRPr>
            </a:lvl1pPr>
            <a:lvl2pPr marL="179388" indent="-166688">
              <a:lnSpc>
                <a:spcPct val="100000"/>
              </a:lnSpc>
              <a:spcAft>
                <a:spcPts val="900"/>
              </a:spcAft>
              <a:buClr>
                <a:srgbClr val="C00000"/>
              </a:buClr>
              <a:buFont typeface=".AppleSystemUIFont" charset="-120"/>
              <a:buChar char="›"/>
              <a:tabLst/>
              <a:defRPr lang="en-US" sz="1400" b="0" i="0" kern="1200" baseline="0" dirty="0" smtClean="0">
                <a:solidFill>
                  <a:srgbClr val="353535"/>
                </a:solidFill>
                <a:latin typeface="Arial" charset="0"/>
                <a:ea typeface="+mn-ea"/>
                <a:cs typeface="Arial"/>
              </a:defRPr>
            </a:lvl2pPr>
          </a:lstStyle>
          <a:p>
            <a:pPr marL="0" lvl="0" indent="0" algn="l" defTabSz="914400" rtl="0" eaLnBrk="1" latinLnBrk="0" hangingPunct="1">
              <a:lnSpc>
                <a:spcPct val="100000"/>
              </a:lnSpc>
              <a:spcBef>
                <a:spcPts val="1000"/>
              </a:spcBef>
              <a:spcAft>
                <a:spcPts val="900"/>
              </a:spcAft>
              <a:buFontTx/>
              <a:buNone/>
            </a:pPr>
            <a:r>
              <a:rPr lang="en-US"/>
              <a:t>Title goes here</a:t>
            </a:r>
          </a:p>
          <a:p>
            <a:pPr marL="179388" lvl="1" indent="-166688" algn="l" defTabSz="914400" rtl="0" eaLnBrk="1" latinLnBrk="0" hangingPunct="1">
              <a:lnSpc>
                <a:spcPct val="100000"/>
              </a:lnSpc>
              <a:spcBef>
                <a:spcPts val="500"/>
              </a:spcBef>
              <a:spcAft>
                <a:spcPts val="900"/>
              </a:spcAft>
              <a:buClr>
                <a:srgbClr val="ED9822"/>
              </a:buClr>
              <a:buSzPct val="110000"/>
              <a:buFont typeface="Wingdings" charset="2"/>
              <a:buChar char="§"/>
              <a:tabLst/>
            </a:pPr>
            <a:r>
              <a:rPr lang="en-US"/>
              <a:t>First Line</a:t>
            </a:r>
          </a:p>
        </p:txBody>
      </p:sp>
      <p:sp>
        <p:nvSpPr>
          <p:cNvPr id="12" name="Text Placeholder 9"/>
          <p:cNvSpPr>
            <a:spLocks noGrp="1"/>
          </p:cNvSpPr>
          <p:nvPr>
            <p:ph type="body" sz="quarter" idx="16" hasCustomPrompt="1"/>
          </p:nvPr>
        </p:nvSpPr>
        <p:spPr>
          <a:xfrm>
            <a:off x="662245" y="4259444"/>
            <a:ext cx="3655755" cy="1917374"/>
          </a:xfrm>
        </p:spPr>
        <p:txBody>
          <a:bodyPr lIns="0" tIns="0" rIns="0" bIns="0"/>
          <a:lstStyle>
            <a:lvl1pPr marL="0" indent="0">
              <a:lnSpc>
                <a:spcPct val="100000"/>
              </a:lnSpc>
              <a:spcAft>
                <a:spcPts val="900"/>
              </a:spcAft>
              <a:buFontTx/>
              <a:buNone/>
              <a:defRPr lang="en-US" sz="1800" b="1" i="0" kern="1200" cap="none" baseline="0" dirty="0" smtClean="0">
                <a:solidFill>
                  <a:schemeClr val="tx1"/>
                </a:solidFill>
                <a:latin typeface="Arial" charset="0"/>
                <a:ea typeface="+mn-ea"/>
                <a:cs typeface="+mn-cs"/>
              </a:defRPr>
            </a:lvl1pPr>
            <a:lvl2pPr marL="179388" indent="-166688">
              <a:lnSpc>
                <a:spcPct val="100000"/>
              </a:lnSpc>
              <a:spcBef>
                <a:spcPts val="0"/>
              </a:spcBef>
              <a:spcAft>
                <a:spcPts val="500"/>
              </a:spcAft>
              <a:buClr>
                <a:srgbClr val="C00000"/>
              </a:buClr>
              <a:buFont typeface=".AppleSystemUIFont" charset="-120"/>
              <a:buChar char="›"/>
              <a:tabLst/>
              <a:defRPr lang="en-US" sz="1400" b="0" i="0" kern="1200" baseline="0" dirty="0" smtClean="0">
                <a:solidFill>
                  <a:srgbClr val="353535"/>
                </a:solidFill>
                <a:latin typeface="Arial" charset="0"/>
                <a:ea typeface="+mn-ea"/>
                <a:cs typeface="Arial"/>
              </a:defRPr>
            </a:lvl2pPr>
          </a:lstStyle>
          <a:p>
            <a:pPr marL="0" lvl="0" indent="0" algn="l" defTabSz="914400" rtl="0" eaLnBrk="1" latinLnBrk="0" hangingPunct="1">
              <a:lnSpc>
                <a:spcPct val="100000"/>
              </a:lnSpc>
              <a:spcBef>
                <a:spcPts val="1000"/>
              </a:spcBef>
              <a:spcAft>
                <a:spcPts val="900"/>
              </a:spcAft>
              <a:buFontTx/>
              <a:buNone/>
            </a:pPr>
            <a:r>
              <a:rPr lang="en-US"/>
              <a:t>Title goes here</a:t>
            </a:r>
          </a:p>
          <a:p>
            <a:pPr marL="179388" lvl="1" indent="-166688" algn="l" defTabSz="914400" rtl="0" eaLnBrk="1" latinLnBrk="0" hangingPunct="1">
              <a:lnSpc>
                <a:spcPct val="100000"/>
              </a:lnSpc>
              <a:spcBef>
                <a:spcPts val="500"/>
              </a:spcBef>
              <a:spcAft>
                <a:spcPts val="900"/>
              </a:spcAft>
              <a:buClr>
                <a:srgbClr val="ED9822"/>
              </a:buClr>
              <a:buSzPct val="110000"/>
              <a:buFont typeface="Wingdings" charset="2"/>
              <a:buChar char="§"/>
              <a:tabLst/>
            </a:pPr>
            <a:r>
              <a:rPr lang="en-US"/>
              <a:t>First Line</a:t>
            </a:r>
          </a:p>
        </p:txBody>
      </p:sp>
      <p:sp>
        <p:nvSpPr>
          <p:cNvPr id="13" name="Text Placeholder 9"/>
          <p:cNvSpPr>
            <a:spLocks noGrp="1"/>
          </p:cNvSpPr>
          <p:nvPr>
            <p:ph type="body" sz="quarter" idx="17" hasCustomPrompt="1"/>
          </p:nvPr>
        </p:nvSpPr>
        <p:spPr>
          <a:xfrm>
            <a:off x="5007490" y="2092403"/>
            <a:ext cx="3655755" cy="1913870"/>
          </a:xfrm>
        </p:spPr>
        <p:txBody>
          <a:bodyPr lIns="0" tIns="0" rIns="0" bIns="0"/>
          <a:lstStyle>
            <a:lvl1pPr marL="0" indent="0">
              <a:lnSpc>
                <a:spcPct val="100000"/>
              </a:lnSpc>
              <a:spcAft>
                <a:spcPts val="900"/>
              </a:spcAft>
              <a:buFontTx/>
              <a:buNone/>
              <a:defRPr lang="en-US" sz="1800" b="1" i="0" kern="1200" cap="none" baseline="0" dirty="0" smtClean="0">
                <a:solidFill>
                  <a:schemeClr val="tx1"/>
                </a:solidFill>
                <a:latin typeface="Arial" charset="0"/>
                <a:ea typeface="+mn-ea"/>
                <a:cs typeface="+mn-cs"/>
              </a:defRPr>
            </a:lvl1pPr>
            <a:lvl2pPr marL="179388" indent="-166688">
              <a:lnSpc>
                <a:spcPct val="100000"/>
              </a:lnSpc>
              <a:spcAft>
                <a:spcPts val="900"/>
              </a:spcAft>
              <a:buClr>
                <a:srgbClr val="C00000"/>
              </a:buClr>
              <a:buFont typeface=".AppleSystemUIFont" charset="-120"/>
              <a:buChar char="›"/>
              <a:tabLst/>
              <a:defRPr lang="en-US" sz="1400" b="0" i="0" kern="1200" baseline="0" dirty="0" smtClean="0">
                <a:solidFill>
                  <a:srgbClr val="353535"/>
                </a:solidFill>
                <a:latin typeface="Arial" charset="0"/>
                <a:ea typeface="+mn-ea"/>
                <a:cs typeface="Arial"/>
              </a:defRPr>
            </a:lvl2pPr>
          </a:lstStyle>
          <a:p>
            <a:pPr marL="0" lvl="0" indent="0" algn="l" defTabSz="914400" rtl="0" eaLnBrk="1" latinLnBrk="0" hangingPunct="1">
              <a:lnSpc>
                <a:spcPct val="100000"/>
              </a:lnSpc>
              <a:spcBef>
                <a:spcPts val="1000"/>
              </a:spcBef>
              <a:spcAft>
                <a:spcPts val="900"/>
              </a:spcAft>
              <a:buFontTx/>
              <a:buNone/>
            </a:pPr>
            <a:r>
              <a:rPr lang="en-US"/>
              <a:t>Title goes here</a:t>
            </a:r>
          </a:p>
          <a:p>
            <a:pPr marL="179388" lvl="1" indent="-166688" algn="l" defTabSz="914400" rtl="0" eaLnBrk="1" latinLnBrk="0" hangingPunct="1">
              <a:lnSpc>
                <a:spcPct val="100000"/>
              </a:lnSpc>
              <a:spcBef>
                <a:spcPts val="500"/>
              </a:spcBef>
              <a:spcAft>
                <a:spcPts val="900"/>
              </a:spcAft>
              <a:buClr>
                <a:srgbClr val="ED9822"/>
              </a:buClr>
              <a:buSzPct val="110000"/>
              <a:buFont typeface="Wingdings" charset="2"/>
              <a:buChar char="§"/>
              <a:tabLst/>
            </a:pPr>
            <a:r>
              <a:rPr lang="en-US"/>
              <a:t>First Line</a:t>
            </a:r>
          </a:p>
        </p:txBody>
      </p:sp>
      <p:sp>
        <p:nvSpPr>
          <p:cNvPr id="14" name="Text Placeholder 9"/>
          <p:cNvSpPr>
            <a:spLocks noGrp="1"/>
          </p:cNvSpPr>
          <p:nvPr>
            <p:ph type="body" sz="quarter" idx="18" hasCustomPrompt="1"/>
          </p:nvPr>
        </p:nvSpPr>
        <p:spPr>
          <a:xfrm>
            <a:off x="5007490" y="4259444"/>
            <a:ext cx="3655755" cy="1917374"/>
          </a:xfrm>
        </p:spPr>
        <p:txBody>
          <a:bodyPr lIns="0" tIns="0" rIns="0" bIns="0"/>
          <a:lstStyle>
            <a:lvl1pPr marL="0" indent="0">
              <a:lnSpc>
                <a:spcPct val="100000"/>
              </a:lnSpc>
              <a:spcAft>
                <a:spcPts val="900"/>
              </a:spcAft>
              <a:buFontTx/>
              <a:buNone/>
              <a:defRPr lang="en-US" sz="1800" b="1" i="0" kern="1200" cap="none" baseline="0" dirty="0" smtClean="0">
                <a:solidFill>
                  <a:schemeClr val="tx1"/>
                </a:solidFill>
                <a:latin typeface="Arial" charset="0"/>
                <a:ea typeface="+mn-ea"/>
                <a:cs typeface="+mn-cs"/>
              </a:defRPr>
            </a:lvl1pPr>
            <a:lvl2pPr marL="179388" indent="-166688">
              <a:lnSpc>
                <a:spcPct val="100000"/>
              </a:lnSpc>
              <a:spcAft>
                <a:spcPts val="900"/>
              </a:spcAft>
              <a:buClr>
                <a:srgbClr val="C00000"/>
              </a:buClr>
              <a:buFont typeface=".AppleSystemUIFont" charset="-120"/>
              <a:buChar char="›"/>
              <a:tabLst/>
              <a:defRPr lang="en-US" sz="1400" b="0" i="0" kern="1200" baseline="0" dirty="0" smtClean="0">
                <a:solidFill>
                  <a:srgbClr val="353535"/>
                </a:solidFill>
                <a:latin typeface="Arial" charset="0"/>
                <a:ea typeface="+mn-ea"/>
                <a:cs typeface="Arial"/>
              </a:defRPr>
            </a:lvl2pPr>
          </a:lstStyle>
          <a:p>
            <a:pPr marL="0" lvl="0" indent="0" algn="l" defTabSz="914400" rtl="0" eaLnBrk="1" latinLnBrk="0" hangingPunct="1">
              <a:lnSpc>
                <a:spcPct val="100000"/>
              </a:lnSpc>
              <a:spcBef>
                <a:spcPts val="1000"/>
              </a:spcBef>
              <a:spcAft>
                <a:spcPts val="900"/>
              </a:spcAft>
              <a:buFontTx/>
              <a:buNone/>
            </a:pPr>
            <a:r>
              <a:rPr lang="en-US"/>
              <a:t>Title goes here</a:t>
            </a:r>
          </a:p>
          <a:p>
            <a:pPr marL="179388" lvl="1" indent="-166688" algn="l" defTabSz="914400" rtl="0" eaLnBrk="1" latinLnBrk="0" hangingPunct="1">
              <a:lnSpc>
                <a:spcPct val="100000"/>
              </a:lnSpc>
              <a:spcBef>
                <a:spcPts val="500"/>
              </a:spcBef>
              <a:spcAft>
                <a:spcPts val="900"/>
              </a:spcAft>
              <a:buClr>
                <a:srgbClr val="ED9822"/>
              </a:buClr>
              <a:buSzPct val="110000"/>
              <a:buFont typeface="Wingdings" charset="2"/>
              <a:buChar char="§"/>
              <a:tabLst/>
            </a:pPr>
            <a:r>
              <a:rPr lang="en-US"/>
              <a:t>First Line</a:t>
            </a:r>
          </a:p>
        </p:txBody>
      </p:sp>
      <p:sp>
        <p:nvSpPr>
          <p:cNvPr id="15" name="Title 1"/>
          <p:cNvSpPr>
            <a:spLocks noGrp="1"/>
          </p:cNvSpPr>
          <p:nvPr>
            <p:ph type="title"/>
          </p:nvPr>
        </p:nvSpPr>
        <p:spPr>
          <a:xfrm>
            <a:off x="662245" y="640079"/>
            <a:ext cx="8001000" cy="1097280"/>
          </a:xfrm>
        </p:spPr>
        <p:txBody>
          <a:bodyPr/>
          <a:lstStyle>
            <a:lvl1pPr algn="l" defTabSz="914400" rtl="0" eaLnBrk="1" latinLnBrk="0" hangingPunct="1">
              <a:lnSpc>
                <a:spcPct val="100000"/>
              </a:lnSpc>
              <a:spcBef>
                <a:spcPct val="0"/>
              </a:spcBef>
              <a:buNone/>
              <a:defRPr lang="en-US" sz="3200" b="0" i="0" kern="1200" baseline="0" dirty="0">
                <a:solidFill>
                  <a:srgbClr val="B72029"/>
                </a:solidFill>
                <a:latin typeface="Arial" charset="0"/>
                <a:ea typeface="Arial" charset="0"/>
                <a:cs typeface="Arial" charset="0"/>
              </a:defRPr>
            </a:lvl1pPr>
          </a:lstStyle>
          <a:p>
            <a:r>
              <a:rPr lang="en-US"/>
              <a:t>Click to edit Master title style</a:t>
            </a:r>
          </a:p>
        </p:txBody>
      </p:sp>
      <p:sp>
        <p:nvSpPr>
          <p:cNvPr id="11" name="Date Placeholder 3"/>
          <p:cNvSpPr>
            <a:spLocks noGrp="1"/>
          </p:cNvSpPr>
          <p:nvPr>
            <p:ph type="dt" sz="half" idx="2"/>
          </p:nvPr>
        </p:nvSpPr>
        <p:spPr>
          <a:xfrm>
            <a:off x="1971109" y="6533847"/>
            <a:ext cx="1042273" cy="149343"/>
          </a:xfrm>
          <a:prstGeom prst="rect">
            <a:avLst/>
          </a:prstGeom>
        </p:spPr>
        <p:txBody>
          <a:bodyPr vert="horz" lIns="0" tIns="0" rIns="0" bIns="0" rtlCol="0" anchor="t" anchorCtr="0"/>
          <a:lstStyle>
            <a:lvl1pPr algn="l">
              <a:defRPr lang="en-US" sz="1000" kern="1200" baseline="0" smtClean="0">
                <a:solidFill>
                  <a:schemeClr val="bg2"/>
                </a:solidFill>
                <a:latin typeface="Arial" charset="0"/>
                <a:ea typeface="Gotham Narrow Book" charset="0"/>
                <a:cs typeface="Gotham Narrow Book" charset="0"/>
              </a:defRPr>
            </a:lvl1pPr>
          </a:lstStyle>
          <a:p>
            <a:endParaRPr lang="bg-BG"/>
          </a:p>
        </p:txBody>
      </p:sp>
      <p:sp>
        <p:nvSpPr>
          <p:cNvPr id="16" name="Footer Placeholder 4"/>
          <p:cNvSpPr>
            <a:spLocks noGrp="1"/>
          </p:cNvSpPr>
          <p:nvPr>
            <p:ph type="ftr" sz="quarter" idx="3"/>
          </p:nvPr>
        </p:nvSpPr>
        <p:spPr>
          <a:xfrm>
            <a:off x="3667220" y="6547108"/>
            <a:ext cx="2070885" cy="148659"/>
          </a:xfrm>
          <a:prstGeom prst="rect">
            <a:avLst/>
          </a:prstGeom>
        </p:spPr>
        <p:txBody>
          <a:bodyPr vert="horz" lIns="0" tIns="0" rIns="0" bIns="0" rtlCol="0" anchor="t" anchorCtr="0"/>
          <a:lstStyle>
            <a:lvl1pPr algn="l">
              <a:defRPr sz="1000" baseline="0">
                <a:solidFill>
                  <a:schemeClr val="bg2"/>
                </a:solidFill>
                <a:latin typeface="Arial" charset="0"/>
                <a:ea typeface="Gotham Narrow Book" charset="0"/>
                <a:cs typeface="Gotham Narrow Book" charset="0"/>
              </a:defRPr>
            </a:lvl1pPr>
          </a:lstStyle>
          <a:p>
            <a:endParaRPr lang="en-US"/>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Tree>
    <p:extLst>
      <p:ext uri="{BB962C8B-B14F-4D97-AF65-F5344CB8AC3E}">
        <p14:creationId xmlns:p14="http://schemas.microsoft.com/office/powerpoint/2010/main" val="1266389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8" name="Text Placeholder 9"/>
          <p:cNvSpPr>
            <a:spLocks noGrp="1"/>
          </p:cNvSpPr>
          <p:nvPr>
            <p:ph type="body" sz="quarter" idx="15" hasCustomPrompt="1"/>
          </p:nvPr>
        </p:nvSpPr>
        <p:spPr>
          <a:xfrm>
            <a:off x="648389" y="1856219"/>
            <a:ext cx="3658065" cy="4355235"/>
          </a:xfrm>
        </p:spPr>
        <p:txBody>
          <a:bodyPr lIns="0" tIns="0" rIns="0" bIns="0"/>
          <a:lstStyle>
            <a:lvl1pPr marL="0" indent="0">
              <a:lnSpc>
                <a:spcPct val="100000"/>
              </a:lnSpc>
              <a:spcAft>
                <a:spcPts val="900"/>
              </a:spcAft>
              <a:buFontTx/>
              <a:buNone/>
              <a:defRPr lang="en-US" sz="1800" b="1" i="0" kern="1200" cap="none" baseline="0" dirty="0" smtClean="0">
                <a:solidFill>
                  <a:schemeClr val="tx1"/>
                </a:solidFill>
                <a:latin typeface="Arial" charset="0"/>
                <a:ea typeface="+mn-ea"/>
                <a:cs typeface="+mn-cs"/>
              </a:defRPr>
            </a:lvl1pPr>
            <a:lvl2pPr marL="179388" indent="-166688">
              <a:lnSpc>
                <a:spcPct val="100000"/>
              </a:lnSpc>
              <a:spcBef>
                <a:spcPts val="0"/>
              </a:spcBef>
              <a:spcAft>
                <a:spcPts val="500"/>
              </a:spcAft>
              <a:buClr>
                <a:srgbClr val="C00000"/>
              </a:buClr>
              <a:buFont typeface=".AppleSystemUIFont" charset="-120"/>
              <a:buChar char="›"/>
              <a:tabLst/>
              <a:defRPr lang="en-US" sz="1800" b="0" i="0" kern="1200" baseline="0" dirty="0" smtClean="0">
                <a:solidFill>
                  <a:srgbClr val="353535"/>
                </a:solidFill>
                <a:latin typeface="Arial" charset="0"/>
                <a:ea typeface="+mn-ea"/>
                <a:cs typeface="Arial"/>
              </a:defRPr>
            </a:lvl2pPr>
          </a:lstStyle>
          <a:p>
            <a:pPr marL="0" lvl="0" indent="0" algn="l" defTabSz="914400" rtl="0" eaLnBrk="1" latinLnBrk="0" hangingPunct="1">
              <a:lnSpc>
                <a:spcPct val="100000"/>
              </a:lnSpc>
              <a:spcBef>
                <a:spcPts val="1000"/>
              </a:spcBef>
              <a:spcAft>
                <a:spcPts val="900"/>
              </a:spcAft>
              <a:buFontTx/>
              <a:buNone/>
            </a:pPr>
            <a:r>
              <a:rPr lang="en-US"/>
              <a:t>Subtitle goes here</a:t>
            </a:r>
          </a:p>
          <a:p>
            <a:pPr marL="179388" lvl="1" indent="-166688" algn="l" defTabSz="914400" rtl="0" eaLnBrk="1" latinLnBrk="0" hangingPunct="1">
              <a:lnSpc>
                <a:spcPct val="100000"/>
              </a:lnSpc>
              <a:spcBef>
                <a:spcPts val="500"/>
              </a:spcBef>
              <a:spcAft>
                <a:spcPts val="900"/>
              </a:spcAft>
              <a:buClr>
                <a:srgbClr val="ED9822"/>
              </a:buClr>
              <a:buSzPct val="110000"/>
              <a:buFont typeface="Wingdings" charset="2"/>
              <a:buChar char="§"/>
              <a:tabLst/>
            </a:pPr>
            <a:r>
              <a:rPr lang="en-US"/>
              <a:t>First Line</a:t>
            </a:r>
          </a:p>
        </p:txBody>
      </p:sp>
      <p:sp>
        <p:nvSpPr>
          <p:cNvPr id="10" name="Text Placeholder 9"/>
          <p:cNvSpPr>
            <a:spLocks noGrp="1"/>
          </p:cNvSpPr>
          <p:nvPr>
            <p:ph type="body" sz="quarter" idx="17" hasCustomPrompt="1"/>
          </p:nvPr>
        </p:nvSpPr>
        <p:spPr>
          <a:xfrm>
            <a:off x="5010727" y="1856220"/>
            <a:ext cx="3652518" cy="4254540"/>
          </a:xfrm>
        </p:spPr>
        <p:txBody>
          <a:bodyPr lIns="0" tIns="0" rIns="0" bIns="0"/>
          <a:lstStyle>
            <a:lvl1pPr marL="0" indent="0">
              <a:lnSpc>
                <a:spcPct val="100000"/>
              </a:lnSpc>
              <a:spcAft>
                <a:spcPts val="900"/>
              </a:spcAft>
              <a:buFontTx/>
              <a:buNone/>
              <a:defRPr lang="en-US" sz="1800" b="1" i="0" kern="1200" cap="none" baseline="0" dirty="0" smtClean="0">
                <a:solidFill>
                  <a:schemeClr val="tx1"/>
                </a:solidFill>
                <a:latin typeface="Arial" charset="0"/>
                <a:ea typeface="+mn-ea"/>
                <a:cs typeface="+mn-cs"/>
              </a:defRPr>
            </a:lvl1pPr>
            <a:lvl2pPr marL="179388" indent="-166688">
              <a:lnSpc>
                <a:spcPct val="100000"/>
              </a:lnSpc>
              <a:spcBef>
                <a:spcPts val="0"/>
              </a:spcBef>
              <a:spcAft>
                <a:spcPts val="500"/>
              </a:spcAft>
              <a:buClr>
                <a:srgbClr val="C00000"/>
              </a:buClr>
              <a:buFont typeface=".AppleSystemUIFont" charset="-120"/>
              <a:buChar char="›"/>
              <a:tabLst/>
              <a:defRPr lang="en-US" sz="1800" b="0" i="0" kern="1200" baseline="0" dirty="0" smtClean="0">
                <a:solidFill>
                  <a:srgbClr val="353535"/>
                </a:solidFill>
                <a:latin typeface="Arial" charset="0"/>
                <a:ea typeface="+mn-ea"/>
                <a:cs typeface="Arial"/>
              </a:defRPr>
            </a:lvl2pPr>
          </a:lstStyle>
          <a:p>
            <a:pPr marL="0" lvl="0" indent="0" algn="l" defTabSz="914400" rtl="0" eaLnBrk="1" latinLnBrk="0" hangingPunct="1">
              <a:lnSpc>
                <a:spcPct val="100000"/>
              </a:lnSpc>
              <a:spcBef>
                <a:spcPts val="1000"/>
              </a:spcBef>
              <a:spcAft>
                <a:spcPts val="900"/>
              </a:spcAft>
              <a:buFontTx/>
              <a:buNone/>
            </a:pPr>
            <a:r>
              <a:rPr lang="en-US"/>
              <a:t>Subtitle goes here</a:t>
            </a:r>
          </a:p>
          <a:p>
            <a:pPr marL="179388" lvl="1" indent="-166688" algn="l" defTabSz="914400" rtl="0" eaLnBrk="1" latinLnBrk="0" hangingPunct="1">
              <a:lnSpc>
                <a:spcPct val="100000"/>
              </a:lnSpc>
              <a:spcBef>
                <a:spcPts val="500"/>
              </a:spcBef>
              <a:spcAft>
                <a:spcPts val="900"/>
              </a:spcAft>
              <a:buClr>
                <a:srgbClr val="ED9822"/>
              </a:buClr>
              <a:buSzPct val="110000"/>
              <a:buFont typeface="Wingdings" charset="2"/>
              <a:buChar char="§"/>
              <a:tabLst/>
            </a:pPr>
            <a:r>
              <a:rPr lang="en-US"/>
              <a:t>First Line</a:t>
            </a:r>
          </a:p>
        </p:txBody>
      </p:sp>
      <p:sp>
        <p:nvSpPr>
          <p:cNvPr id="9" name="Title 1"/>
          <p:cNvSpPr>
            <a:spLocks noGrp="1"/>
          </p:cNvSpPr>
          <p:nvPr>
            <p:ph type="title"/>
          </p:nvPr>
        </p:nvSpPr>
        <p:spPr>
          <a:xfrm>
            <a:off x="662245" y="640079"/>
            <a:ext cx="8001000" cy="1097280"/>
          </a:xfrm>
        </p:spPr>
        <p:txBody>
          <a:bodyPr/>
          <a:lstStyle>
            <a:lvl1pPr algn="l" defTabSz="914400" rtl="0" eaLnBrk="1" latinLnBrk="0" hangingPunct="1">
              <a:lnSpc>
                <a:spcPct val="100000"/>
              </a:lnSpc>
              <a:spcBef>
                <a:spcPct val="0"/>
              </a:spcBef>
              <a:buNone/>
              <a:defRPr lang="en-US" sz="3200" b="0" i="0" kern="1200" baseline="0" dirty="0">
                <a:solidFill>
                  <a:srgbClr val="B72029"/>
                </a:solidFill>
                <a:latin typeface="Arial" charset="0"/>
                <a:ea typeface="Arial" charset="0"/>
                <a:cs typeface="Arial" charset="0"/>
              </a:defRPr>
            </a:lvl1pPr>
          </a:lstStyle>
          <a:p>
            <a:r>
              <a:rPr lang="en-US"/>
              <a:t>Click to edit Master title style</a:t>
            </a:r>
          </a:p>
        </p:txBody>
      </p:sp>
      <p:sp>
        <p:nvSpPr>
          <p:cNvPr id="11" name="Date Placeholder 3"/>
          <p:cNvSpPr>
            <a:spLocks noGrp="1"/>
          </p:cNvSpPr>
          <p:nvPr>
            <p:ph type="dt" sz="half" idx="2"/>
          </p:nvPr>
        </p:nvSpPr>
        <p:spPr>
          <a:xfrm>
            <a:off x="1971109" y="6533847"/>
            <a:ext cx="1042273" cy="149343"/>
          </a:xfrm>
          <a:prstGeom prst="rect">
            <a:avLst/>
          </a:prstGeom>
        </p:spPr>
        <p:txBody>
          <a:bodyPr vert="horz" lIns="0" tIns="0" rIns="0" bIns="0" rtlCol="0" anchor="t" anchorCtr="0"/>
          <a:lstStyle>
            <a:lvl1pPr algn="l">
              <a:defRPr lang="en-US" sz="1000" kern="1200" baseline="0" smtClean="0">
                <a:solidFill>
                  <a:schemeClr val="bg2"/>
                </a:solidFill>
                <a:latin typeface="Arial" charset="0"/>
                <a:ea typeface="Gotham Narrow Book" charset="0"/>
                <a:cs typeface="Gotham Narrow Book" charset="0"/>
              </a:defRPr>
            </a:lvl1pPr>
          </a:lstStyle>
          <a:p>
            <a:endParaRPr lang="bg-BG"/>
          </a:p>
        </p:txBody>
      </p:sp>
      <p:sp>
        <p:nvSpPr>
          <p:cNvPr id="12" name="Footer Placeholder 4"/>
          <p:cNvSpPr>
            <a:spLocks noGrp="1"/>
          </p:cNvSpPr>
          <p:nvPr>
            <p:ph type="ftr" sz="quarter" idx="3"/>
          </p:nvPr>
        </p:nvSpPr>
        <p:spPr>
          <a:xfrm>
            <a:off x="3667220" y="6547108"/>
            <a:ext cx="2070885" cy="148659"/>
          </a:xfrm>
          <a:prstGeom prst="rect">
            <a:avLst/>
          </a:prstGeom>
        </p:spPr>
        <p:txBody>
          <a:bodyPr vert="horz" lIns="0" tIns="0" rIns="0" bIns="0" rtlCol="0" anchor="t" anchorCtr="0"/>
          <a:lstStyle>
            <a:lvl1pPr algn="l">
              <a:defRPr sz="1000" baseline="0">
                <a:solidFill>
                  <a:schemeClr val="bg2"/>
                </a:solidFill>
                <a:latin typeface="Arial" charset="0"/>
                <a:ea typeface="Gotham Narrow Book" charset="0"/>
                <a:cs typeface="Gotham Narrow Book" charset="0"/>
              </a:defRPr>
            </a:lvl1pPr>
          </a:lstStyle>
          <a:p>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Tree>
    <p:extLst>
      <p:ext uri="{BB962C8B-B14F-4D97-AF65-F5344CB8AC3E}">
        <p14:creationId xmlns:p14="http://schemas.microsoft.com/office/powerpoint/2010/main" val="102067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lain, Title">
    <p:spTree>
      <p:nvGrpSpPr>
        <p:cNvPr id="1" name=""/>
        <p:cNvGrpSpPr/>
        <p:nvPr/>
      </p:nvGrpSpPr>
      <p:grpSpPr>
        <a:xfrm>
          <a:off x="0" y="0"/>
          <a:ext cx="0" cy="0"/>
          <a:chOff x="0" y="0"/>
          <a:chExt cx="0" cy="0"/>
        </a:xfrm>
      </p:grpSpPr>
      <p:sp>
        <p:nvSpPr>
          <p:cNvPr id="8" name="Title 1"/>
          <p:cNvSpPr>
            <a:spLocks noGrp="1"/>
          </p:cNvSpPr>
          <p:nvPr>
            <p:ph type="title"/>
          </p:nvPr>
        </p:nvSpPr>
        <p:spPr>
          <a:xfrm>
            <a:off x="662245" y="640079"/>
            <a:ext cx="8001000" cy="1097280"/>
          </a:xfrm>
        </p:spPr>
        <p:txBody>
          <a:bodyPr/>
          <a:lstStyle>
            <a:lvl1pPr algn="l" defTabSz="914400" rtl="0" eaLnBrk="1" latinLnBrk="0" hangingPunct="1">
              <a:lnSpc>
                <a:spcPct val="100000"/>
              </a:lnSpc>
              <a:spcBef>
                <a:spcPct val="0"/>
              </a:spcBef>
              <a:buNone/>
              <a:defRPr lang="en-US" sz="3200" b="0" i="0" kern="1200" baseline="0" dirty="0">
                <a:solidFill>
                  <a:srgbClr val="B72029"/>
                </a:solidFill>
                <a:latin typeface="Arial" charset="0"/>
                <a:ea typeface="Arial" charset="0"/>
                <a:cs typeface="Arial" charset="0"/>
              </a:defRPr>
            </a:lvl1pPr>
          </a:lstStyle>
          <a:p>
            <a:r>
              <a:rPr lang="en-US"/>
              <a:t>Click to edit Master title style</a:t>
            </a:r>
          </a:p>
        </p:txBody>
      </p:sp>
      <p:sp>
        <p:nvSpPr>
          <p:cNvPr id="7" name="Date Placeholder 3"/>
          <p:cNvSpPr>
            <a:spLocks noGrp="1"/>
          </p:cNvSpPr>
          <p:nvPr>
            <p:ph type="dt" sz="half" idx="2"/>
          </p:nvPr>
        </p:nvSpPr>
        <p:spPr>
          <a:xfrm>
            <a:off x="1971109" y="6533847"/>
            <a:ext cx="1042273" cy="149343"/>
          </a:xfrm>
          <a:prstGeom prst="rect">
            <a:avLst/>
          </a:prstGeom>
        </p:spPr>
        <p:txBody>
          <a:bodyPr vert="horz" lIns="0" tIns="0" rIns="0" bIns="0" rtlCol="0" anchor="t" anchorCtr="0"/>
          <a:lstStyle>
            <a:lvl1pPr algn="l">
              <a:defRPr lang="en-US" sz="1000" kern="1200" baseline="0" smtClean="0">
                <a:solidFill>
                  <a:schemeClr val="bg2"/>
                </a:solidFill>
                <a:latin typeface="Arial" charset="0"/>
                <a:ea typeface="Gotham Narrow Book" charset="0"/>
                <a:cs typeface="Gotham Narrow Book" charset="0"/>
              </a:defRPr>
            </a:lvl1pPr>
          </a:lstStyle>
          <a:p>
            <a:endParaRPr lang="bg-BG"/>
          </a:p>
        </p:txBody>
      </p:sp>
      <p:sp>
        <p:nvSpPr>
          <p:cNvPr id="9" name="Footer Placeholder 4"/>
          <p:cNvSpPr>
            <a:spLocks noGrp="1"/>
          </p:cNvSpPr>
          <p:nvPr>
            <p:ph type="ftr" sz="quarter" idx="3"/>
          </p:nvPr>
        </p:nvSpPr>
        <p:spPr>
          <a:xfrm>
            <a:off x="3667220" y="6547108"/>
            <a:ext cx="2070885" cy="148659"/>
          </a:xfrm>
          <a:prstGeom prst="rect">
            <a:avLst/>
          </a:prstGeom>
        </p:spPr>
        <p:txBody>
          <a:bodyPr vert="horz" lIns="0" tIns="0" rIns="0" bIns="0" rtlCol="0" anchor="t" anchorCtr="0"/>
          <a:lstStyle>
            <a:lvl1pPr algn="l">
              <a:defRPr sz="1000" baseline="0">
                <a:solidFill>
                  <a:schemeClr val="bg2"/>
                </a:solidFill>
                <a:latin typeface="Arial" charset="0"/>
                <a:ea typeface="Gotham Narrow Book" charset="0"/>
                <a:cs typeface="Gotham Narrow Book" charset="0"/>
              </a:defRPr>
            </a:lvl1pPr>
          </a:lstStyle>
          <a:p>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Tree>
    <p:extLst>
      <p:ext uri="{BB962C8B-B14F-4D97-AF65-F5344CB8AC3E}">
        <p14:creationId xmlns:p14="http://schemas.microsoft.com/office/powerpoint/2010/main" val="1352147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ct val="100000"/>
              </a:lnSpc>
              <a:spcBef>
                <a:spcPct val="0"/>
              </a:spcBef>
              <a:buNone/>
              <a:defRPr lang="en-US" sz="3200" b="0" i="0" kern="1200" baseline="0" dirty="0">
                <a:solidFill>
                  <a:srgbClr val="B72029"/>
                </a:solidFill>
                <a:latin typeface="Arial" charset="0"/>
                <a:ea typeface="Arial" charset="0"/>
                <a:cs typeface="Arial" charset="0"/>
              </a:defRPr>
            </a:lvl1pPr>
          </a:lstStyle>
          <a:p>
            <a:r>
              <a:rPr lang="en-US"/>
              <a:t>Click to edit Master title style</a:t>
            </a:r>
          </a:p>
        </p:txBody>
      </p:sp>
      <p:sp>
        <p:nvSpPr>
          <p:cNvPr id="7" name="Content Placeholder 6"/>
          <p:cNvSpPr>
            <a:spLocks noGrp="1"/>
          </p:cNvSpPr>
          <p:nvPr>
            <p:ph sz="quarter" idx="13"/>
          </p:nvPr>
        </p:nvSpPr>
        <p:spPr>
          <a:xfrm>
            <a:off x="661988" y="1881188"/>
            <a:ext cx="8001000" cy="4238625"/>
          </a:xfrm>
        </p:spPr>
        <p:txBody>
          <a:bodyPr/>
          <a:lstStyle>
            <a:lvl1pPr>
              <a:defRPr lang="en-US" sz="1800" b="1" i="0" kern="1200" cap="none" baseline="0" dirty="0" smtClean="0">
                <a:solidFill>
                  <a:schemeClr val="tx1"/>
                </a:solidFill>
                <a:latin typeface="Arial" charset="0"/>
                <a:ea typeface="+mn-ea"/>
                <a:cs typeface="+mn-cs"/>
              </a:defRPr>
            </a:lvl1pPr>
            <a:lvl2pPr marL="362268" indent="-347472">
              <a:spcBef>
                <a:spcPts val="0"/>
              </a:spcBef>
              <a:spcAft>
                <a:spcPts val="500"/>
              </a:spcAft>
              <a:defRPr lang="en-US" sz="1600" b="0" i="0" kern="1200" baseline="0" dirty="0" smtClean="0">
                <a:solidFill>
                  <a:srgbClr val="353535"/>
                </a:solidFill>
                <a:latin typeface="Arial" charset="0"/>
                <a:ea typeface="+mn-ea"/>
                <a:cs typeface="Arial"/>
              </a:defRPr>
            </a:lvl2pPr>
            <a:lvl3pPr marL="264160" marR="0" indent="-258128" algn="l" defTabSz="914400" rtl="0" eaLnBrk="1" fontAlgn="auto" latinLnBrk="0" hangingPunct="1">
              <a:lnSpc>
                <a:spcPct val="90000"/>
              </a:lnSpc>
              <a:spcBef>
                <a:spcPts val="500"/>
              </a:spcBef>
              <a:spcAft>
                <a:spcPts val="0"/>
              </a:spcAft>
              <a:buClrTx/>
              <a:buSzTx/>
              <a:buFont typeface="Arial"/>
              <a:buChar char="•"/>
              <a:tabLst/>
              <a:defRPr sz="1600">
                <a:solidFill>
                  <a:schemeClr val="bg2"/>
                </a:solidFill>
                <a:latin typeface="Arial" charset="0"/>
                <a:ea typeface="Arial" charset="0"/>
                <a:cs typeface="Arial" charset="0"/>
              </a:defRPr>
            </a:lvl3pPr>
          </a:lstStyle>
          <a:p>
            <a:pPr marL="0" lvl="0" indent="0" algn="l" defTabSz="914400" rtl="0" eaLnBrk="1" latinLnBrk="0" hangingPunct="1">
              <a:lnSpc>
                <a:spcPct val="100000"/>
              </a:lnSpc>
              <a:spcBef>
                <a:spcPts val="1000"/>
              </a:spcBef>
              <a:spcAft>
                <a:spcPts val="900"/>
              </a:spcAft>
              <a:buFontTx/>
              <a:buNone/>
            </a:pPr>
            <a:r>
              <a:rPr lang="en-US"/>
              <a:t>Click to edit Master text styles</a:t>
            </a:r>
          </a:p>
          <a:p>
            <a:pPr marL="179388" lvl="1" indent="-166688" algn="l" defTabSz="914400" rtl="0" eaLnBrk="1" latinLnBrk="0" hangingPunct="1">
              <a:lnSpc>
                <a:spcPct val="100000"/>
              </a:lnSpc>
              <a:spcBef>
                <a:spcPts val="500"/>
              </a:spcBef>
              <a:spcAft>
                <a:spcPts val="900"/>
              </a:spcAft>
              <a:buClr>
                <a:srgbClr val="ED9822"/>
              </a:buClr>
              <a:buSzPct val="110000"/>
              <a:buFont typeface="Wingdings" charset="2"/>
              <a:buChar char="§"/>
              <a:tabLst/>
            </a:pPr>
            <a:r>
              <a:rPr lang="en-US"/>
              <a:t>Second level</a:t>
            </a:r>
          </a:p>
          <a:p>
            <a:pPr marL="172720" marR="0" lvl="2" indent="-166688" algn="l" defTabSz="914400" rtl="0" eaLnBrk="1" fontAlgn="auto" latinLnBrk="0" hangingPunct="1">
              <a:lnSpc>
                <a:spcPct val="100000"/>
              </a:lnSpc>
              <a:spcBef>
                <a:spcPts val="500"/>
              </a:spcBef>
              <a:spcAft>
                <a:spcPts val="900"/>
              </a:spcAft>
              <a:buClr>
                <a:srgbClr val="ED9822"/>
              </a:buClr>
              <a:buSzPct val="110000"/>
              <a:buFont typeface="Wingdings" charset="2"/>
              <a:buChar char="§"/>
              <a:tabLst/>
              <a:defRPr/>
            </a:pPr>
            <a:r>
              <a:rPr lang="en-US"/>
              <a:t>Third level</a:t>
            </a:r>
          </a:p>
          <a:p>
            <a:pPr lvl="2"/>
            <a:endParaRPr lang="en-US"/>
          </a:p>
        </p:txBody>
      </p:sp>
      <p:sp>
        <p:nvSpPr>
          <p:cNvPr id="8" name="Date Placeholder 3"/>
          <p:cNvSpPr>
            <a:spLocks noGrp="1"/>
          </p:cNvSpPr>
          <p:nvPr>
            <p:ph type="dt" sz="half" idx="2"/>
          </p:nvPr>
        </p:nvSpPr>
        <p:spPr>
          <a:xfrm>
            <a:off x="1971109" y="6533847"/>
            <a:ext cx="1042273" cy="149343"/>
          </a:xfrm>
          <a:prstGeom prst="rect">
            <a:avLst/>
          </a:prstGeom>
        </p:spPr>
        <p:txBody>
          <a:bodyPr vert="horz" lIns="0" tIns="0" rIns="0" bIns="0" rtlCol="0" anchor="t" anchorCtr="0"/>
          <a:lstStyle>
            <a:lvl1pPr algn="l">
              <a:defRPr lang="en-US" sz="1000" kern="1200" baseline="0" smtClean="0">
                <a:solidFill>
                  <a:schemeClr val="bg2"/>
                </a:solidFill>
                <a:latin typeface="Arial" charset="0"/>
                <a:ea typeface="Gotham Narrow Book" charset="0"/>
                <a:cs typeface="Gotham Narrow Book" charset="0"/>
              </a:defRPr>
            </a:lvl1pPr>
          </a:lstStyle>
          <a:p>
            <a:endParaRPr lang="bg-BG"/>
          </a:p>
        </p:txBody>
      </p:sp>
      <p:sp>
        <p:nvSpPr>
          <p:cNvPr id="9" name="Footer Placeholder 4"/>
          <p:cNvSpPr>
            <a:spLocks noGrp="1"/>
          </p:cNvSpPr>
          <p:nvPr>
            <p:ph type="ftr" sz="quarter" idx="3"/>
          </p:nvPr>
        </p:nvSpPr>
        <p:spPr>
          <a:xfrm>
            <a:off x="3667220" y="6547108"/>
            <a:ext cx="2070885" cy="148659"/>
          </a:xfrm>
          <a:prstGeom prst="rect">
            <a:avLst/>
          </a:prstGeom>
        </p:spPr>
        <p:txBody>
          <a:bodyPr vert="horz" lIns="0" tIns="0" rIns="0" bIns="0" rtlCol="0" anchor="t" anchorCtr="0"/>
          <a:lstStyle>
            <a:lvl1pPr algn="l">
              <a:defRPr sz="1000" baseline="0">
                <a:solidFill>
                  <a:schemeClr val="bg2"/>
                </a:solidFill>
                <a:latin typeface="Arial" charset="0"/>
                <a:ea typeface="Gotham Narrow Book" charset="0"/>
                <a:cs typeface="Gotham Narrow Book" charset="0"/>
              </a:defRPr>
            </a:lvl1pPr>
          </a:lstStyle>
          <a:p>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Tree>
    <p:extLst>
      <p:ext uri="{BB962C8B-B14F-4D97-AF65-F5344CB8AC3E}">
        <p14:creationId xmlns:p14="http://schemas.microsoft.com/office/powerpoint/2010/main" val="94070292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1971109" y="6533847"/>
            <a:ext cx="1042273" cy="149343"/>
          </a:xfrm>
          <a:prstGeom prst="rect">
            <a:avLst/>
          </a:prstGeom>
        </p:spPr>
        <p:txBody>
          <a:bodyPr vert="horz" lIns="0" tIns="0" rIns="0" bIns="0" rtlCol="0" anchor="t" anchorCtr="0"/>
          <a:lstStyle>
            <a:lvl1pPr algn="l">
              <a:defRPr lang="en-US" sz="1000" kern="1200" baseline="0" smtClean="0">
                <a:solidFill>
                  <a:schemeClr val="bg2"/>
                </a:solidFill>
                <a:latin typeface="Arial" charset="0"/>
                <a:ea typeface="Gotham Narrow Book" charset="0"/>
                <a:cs typeface="Gotham Narrow Book" charset="0"/>
              </a:defRPr>
            </a:lvl1pPr>
          </a:lstStyle>
          <a:p>
            <a:endParaRPr lang="bg-BG"/>
          </a:p>
        </p:txBody>
      </p:sp>
      <p:sp>
        <p:nvSpPr>
          <p:cNvPr id="6" name="Footer Placeholder 4"/>
          <p:cNvSpPr>
            <a:spLocks noGrp="1"/>
          </p:cNvSpPr>
          <p:nvPr>
            <p:ph type="ftr" sz="quarter" idx="3"/>
          </p:nvPr>
        </p:nvSpPr>
        <p:spPr>
          <a:xfrm>
            <a:off x="3667220" y="6547108"/>
            <a:ext cx="2070885" cy="148659"/>
          </a:xfrm>
          <a:prstGeom prst="rect">
            <a:avLst/>
          </a:prstGeom>
        </p:spPr>
        <p:txBody>
          <a:bodyPr vert="horz" lIns="0" tIns="0" rIns="0" bIns="0" rtlCol="0" anchor="t" anchorCtr="0"/>
          <a:lstStyle>
            <a:lvl1pPr algn="l">
              <a:defRPr sz="1000" baseline="0">
                <a:solidFill>
                  <a:schemeClr val="bg2"/>
                </a:solidFill>
                <a:latin typeface="Arial" charset="0"/>
                <a:ea typeface="Gotham Narrow Book" charset="0"/>
                <a:cs typeface="Gotham Narrow Book" charset="0"/>
              </a:defRPr>
            </a:lvl1pPr>
          </a:lstStyle>
          <a:p>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
        <p:nvSpPr>
          <p:cNvPr id="3" name="Content Placeholder 2"/>
          <p:cNvSpPr>
            <a:spLocks noGrp="1"/>
          </p:cNvSpPr>
          <p:nvPr>
            <p:ph sz="quarter" idx="10" hasCustomPrompt="1"/>
          </p:nvPr>
        </p:nvSpPr>
        <p:spPr>
          <a:xfrm>
            <a:off x="829857" y="1155378"/>
            <a:ext cx="4410075" cy="2233282"/>
          </a:xfrm>
        </p:spPr>
        <p:txBody>
          <a:bodyPr/>
          <a:lstStyle>
            <a:lvl1pPr marL="0" algn="l" defTabSz="914400" rtl="0" eaLnBrk="1" latinLnBrk="0" hangingPunct="1">
              <a:lnSpc>
                <a:spcPts val="5360"/>
              </a:lnSpc>
              <a:spcBef>
                <a:spcPct val="0"/>
              </a:spcBef>
              <a:spcAft>
                <a:spcPts val="400"/>
              </a:spcAft>
              <a:buNone/>
              <a:defRPr lang="en-US" sz="4800" b="0" i="0" kern="1200" baseline="0" dirty="0" smtClean="0">
                <a:solidFill>
                  <a:srgbClr val="B72029"/>
                </a:solidFill>
                <a:latin typeface="Arial" charset="0"/>
                <a:ea typeface="Arial" charset="0"/>
                <a:cs typeface="Arial" charset="0"/>
              </a:defRPr>
            </a:lvl1pPr>
            <a:lvl2pPr marL="0" indent="0" algn="l" defTabSz="914400" rtl="0" eaLnBrk="1" latinLnBrk="0" hangingPunct="1">
              <a:lnSpc>
                <a:spcPct val="100000"/>
              </a:lnSpc>
              <a:spcBef>
                <a:spcPct val="0"/>
              </a:spcBef>
              <a:spcAft>
                <a:spcPts val="400"/>
              </a:spcAft>
              <a:buNone/>
              <a:defRPr lang="en-US" sz="4000" b="0" i="1" kern="1200" baseline="0" dirty="0" smtClean="0">
                <a:solidFill>
                  <a:srgbClr val="9F9371"/>
                </a:solidFill>
                <a:latin typeface="Georgia" charset="0"/>
                <a:ea typeface="Georgia" charset="0"/>
                <a:cs typeface="Georgia" charset="0"/>
              </a:defRPr>
            </a:lvl2pPr>
          </a:lstStyle>
          <a:p>
            <a:pPr lvl="0"/>
            <a:r>
              <a:rPr lang="en-US"/>
              <a:t>Thank You for Joining Us</a:t>
            </a:r>
          </a:p>
          <a:p>
            <a:pPr lvl="1"/>
            <a:r>
              <a:rPr lang="en-US"/>
              <a:t>Any Questions?</a:t>
            </a:r>
          </a:p>
        </p:txBody>
      </p:sp>
      <p:sp>
        <p:nvSpPr>
          <p:cNvPr id="11" name="Content Placeholder 10"/>
          <p:cNvSpPr>
            <a:spLocks noGrp="1"/>
          </p:cNvSpPr>
          <p:nvPr>
            <p:ph sz="quarter" idx="15" hasCustomPrompt="1"/>
          </p:nvPr>
        </p:nvSpPr>
        <p:spPr>
          <a:xfrm>
            <a:off x="829857" y="4910331"/>
            <a:ext cx="3362325" cy="218298"/>
          </a:xfrm>
        </p:spPr>
        <p:txBody>
          <a:bodyPr anchor="t"/>
          <a:lstStyle>
            <a:lvl1pPr marL="0" indent="0" algn="l" defTabSz="914400" rtl="0" eaLnBrk="1" latinLnBrk="0" hangingPunct="1">
              <a:lnSpc>
                <a:spcPct val="90000"/>
              </a:lnSpc>
              <a:spcBef>
                <a:spcPts val="1000"/>
              </a:spcBef>
              <a:buFont typeface=".AppleSystemUIFont" charset="-120"/>
              <a:buNone/>
              <a:defRPr lang="en-US" sz="1400" b="1" i="0" kern="1200" cap="none" baseline="0" dirty="0" smtClean="0">
                <a:solidFill>
                  <a:schemeClr val="tx1"/>
                </a:solidFill>
                <a:latin typeface="Arial" charset="0"/>
                <a:ea typeface="+mn-ea"/>
                <a:cs typeface="+mn-cs"/>
              </a:defRPr>
            </a:lvl1pPr>
          </a:lstStyle>
          <a:p>
            <a:pPr lvl="0"/>
            <a:r>
              <a:rPr lang="en-US"/>
              <a:t>Name</a:t>
            </a:r>
          </a:p>
        </p:txBody>
      </p:sp>
      <p:sp>
        <p:nvSpPr>
          <p:cNvPr id="13" name="Content Placeholder 12"/>
          <p:cNvSpPr>
            <a:spLocks noGrp="1"/>
          </p:cNvSpPr>
          <p:nvPr>
            <p:ph sz="quarter" idx="16" hasCustomPrompt="1"/>
          </p:nvPr>
        </p:nvSpPr>
        <p:spPr>
          <a:xfrm>
            <a:off x="829857" y="5137284"/>
            <a:ext cx="3362325" cy="247650"/>
          </a:xfrm>
        </p:spPr>
        <p:txBody>
          <a:bodyPr>
            <a:noAutofit/>
          </a:bodyPr>
          <a:lstStyle>
            <a:lvl1pPr>
              <a:defRPr lang="en-US" sz="1400" b="0" i="0" kern="1200" cap="none" baseline="0" dirty="0" smtClean="0">
                <a:solidFill>
                  <a:srgbClr val="9F9371"/>
                </a:solidFill>
                <a:latin typeface="Arial" charset="0"/>
                <a:ea typeface="+mn-ea"/>
                <a:cs typeface="+mn-cs"/>
              </a:defRPr>
            </a:lvl1pPr>
          </a:lstStyle>
          <a:p>
            <a:pPr marL="0" lvl="0" indent="0" algn="l" defTabSz="914400" rtl="0" eaLnBrk="1" latinLnBrk="0" hangingPunct="1">
              <a:lnSpc>
                <a:spcPct val="90000"/>
              </a:lnSpc>
              <a:spcBef>
                <a:spcPts val="1000"/>
              </a:spcBef>
              <a:buFont typeface=".AppleSystemUIFont" charset="-120"/>
              <a:buNone/>
            </a:pPr>
            <a:r>
              <a:rPr lang="en-US"/>
              <a:t>Position Title</a:t>
            </a:r>
          </a:p>
        </p:txBody>
      </p:sp>
      <p:sp>
        <p:nvSpPr>
          <p:cNvPr id="17" name="Text Placeholder 16"/>
          <p:cNvSpPr>
            <a:spLocks noGrp="1"/>
          </p:cNvSpPr>
          <p:nvPr>
            <p:ph type="body" sz="quarter" idx="17" hasCustomPrompt="1"/>
          </p:nvPr>
        </p:nvSpPr>
        <p:spPr>
          <a:xfrm>
            <a:off x="829857" y="5384463"/>
            <a:ext cx="3362325" cy="501650"/>
          </a:xfrm>
        </p:spPr>
        <p:txBody>
          <a:bodyPr/>
          <a:lstStyle>
            <a:lvl1pPr>
              <a:defRPr sz="1400" b="0" baseline="0"/>
            </a:lvl1pPr>
          </a:lstStyle>
          <a:p>
            <a:pPr lvl="0"/>
            <a:r>
              <a:rPr lang="en-US"/>
              <a:t>Email Address</a:t>
            </a:r>
            <a:br>
              <a:rPr lang="en-US"/>
            </a:br>
            <a:r>
              <a:rPr lang="en-US"/>
              <a:t>Phone Number</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1971109" y="6533847"/>
            <a:ext cx="1042273" cy="149343"/>
          </a:xfrm>
          <a:prstGeom prst="rect">
            <a:avLst/>
          </a:prstGeom>
        </p:spPr>
        <p:txBody>
          <a:bodyPr vert="horz" lIns="0" tIns="0" rIns="0" bIns="0" rtlCol="0" anchor="t" anchorCtr="0"/>
          <a:lstStyle>
            <a:lvl1pPr algn="l">
              <a:defRPr lang="en-US" sz="1000" kern="1200" baseline="0" smtClean="0">
                <a:solidFill>
                  <a:schemeClr val="bg2"/>
                </a:solidFill>
                <a:latin typeface="Arial" charset="0"/>
                <a:ea typeface="Gotham Narrow Book" charset="0"/>
                <a:cs typeface="Gotham Narrow Book" charset="0"/>
              </a:defRPr>
            </a:lvl1pPr>
          </a:lstStyle>
          <a:p>
            <a:endParaRPr lang="bg-BG"/>
          </a:p>
        </p:txBody>
      </p:sp>
      <p:sp>
        <p:nvSpPr>
          <p:cNvPr id="6" name="Footer Placeholder 4"/>
          <p:cNvSpPr>
            <a:spLocks noGrp="1"/>
          </p:cNvSpPr>
          <p:nvPr>
            <p:ph type="ftr" sz="quarter" idx="3"/>
          </p:nvPr>
        </p:nvSpPr>
        <p:spPr>
          <a:xfrm>
            <a:off x="3667220" y="6547108"/>
            <a:ext cx="2070885" cy="148659"/>
          </a:xfrm>
          <a:prstGeom prst="rect">
            <a:avLst/>
          </a:prstGeom>
        </p:spPr>
        <p:txBody>
          <a:bodyPr vert="horz" lIns="0" tIns="0" rIns="0" bIns="0" rtlCol="0" anchor="t" anchorCtr="0"/>
          <a:lstStyle>
            <a:lvl1pPr algn="l">
              <a:defRPr sz="1000" baseline="0">
                <a:solidFill>
                  <a:schemeClr val="bg2"/>
                </a:solidFill>
                <a:latin typeface="Arial" charset="0"/>
                <a:ea typeface="Gotham Narrow Book" charset="0"/>
                <a:cs typeface="Gotham Narrow Book" charset="0"/>
              </a:defRPr>
            </a:lvl1pPr>
          </a:lstStyle>
          <a:p>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Tree>
    <p:extLst>
      <p:ext uri="{BB962C8B-B14F-4D97-AF65-F5344CB8AC3E}">
        <p14:creationId xmlns:p14="http://schemas.microsoft.com/office/powerpoint/2010/main" val="763437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GU Title page alt">
    <p:bg>
      <p:bgPr>
        <a:solidFill>
          <a:srgbClr val="D6D6D6">
            <a:alpha val="45000"/>
          </a:srgbClr>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l="18617" t="27545" r="7198" b="28664"/>
          <a:stretch/>
        </p:blipFill>
        <p:spPr>
          <a:xfrm>
            <a:off x="4114800" y="1"/>
            <a:ext cx="5029200" cy="6345938"/>
          </a:xfrm>
          <a:prstGeom prst="rect">
            <a:avLst/>
          </a:prstGeom>
        </p:spPr>
      </p:pic>
      <p:sp>
        <p:nvSpPr>
          <p:cNvPr id="2" name="Title 1"/>
          <p:cNvSpPr>
            <a:spLocks noGrp="1"/>
          </p:cNvSpPr>
          <p:nvPr>
            <p:ph type="ctrTitle" hasCustomPrompt="1"/>
          </p:nvPr>
        </p:nvSpPr>
        <p:spPr>
          <a:xfrm>
            <a:off x="4764025" y="1841512"/>
            <a:ext cx="3362303" cy="1910219"/>
          </a:xfrm>
        </p:spPr>
        <p:txBody>
          <a:bodyPr rIns="0" anchor="t" anchorCtr="0"/>
          <a:lstStyle>
            <a:lvl1pPr algn="l" defTabSz="914400" rtl="0" eaLnBrk="1" latinLnBrk="0" hangingPunct="1">
              <a:lnSpc>
                <a:spcPct val="100000"/>
              </a:lnSpc>
              <a:spcBef>
                <a:spcPct val="0"/>
              </a:spcBef>
              <a:buNone/>
              <a:defRPr lang="en-US" sz="4000" b="0" i="0" kern="1200" baseline="0" dirty="0">
                <a:solidFill>
                  <a:srgbClr val="B72029"/>
                </a:solidFill>
                <a:latin typeface="Arial" charset="0"/>
                <a:ea typeface="Arial" charset="0"/>
                <a:cs typeface="Arial" charset="0"/>
              </a:defRPr>
            </a:lvl1pPr>
          </a:lstStyle>
          <a:p>
            <a:r>
              <a:rPr lang="en-US"/>
              <a:t>Title goes here </a:t>
            </a:r>
          </a:p>
        </p:txBody>
      </p:sp>
      <p:sp>
        <p:nvSpPr>
          <p:cNvPr id="3" name="Subtitle 2"/>
          <p:cNvSpPr>
            <a:spLocks noGrp="1"/>
          </p:cNvSpPr>
          <p:nvPr>
            <p:ph type="subTitle" idx="1" hasCustomPrompt="1"/>
          </p:nvPr>
        </p:nvSpPr>
        <p:spPr>
          <a:xfrm>
            <a:off x="4764025" y="5349513"/>
            <a:ext cx="3362303" cy="155634"/>
          </a:xfrm>
        </p:spPr>
        <p:txBody>
          <a:bodyPr lIns="0" tIns="0" rIns="0" bIns="0">
            <a:noAutofit/>
          </a:bodyPr>
          <a:lstStyle>
            <a:lvl1pPr marL="0" indent="0" algn="l">
              <a:buNone/>
              <a:defRPr sz="1400" b="1" i="0" baseline="0">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3" name="Text Placeholder 12"/>
          <p:cNvSpPr>
            <a:spLocks noGrp="1"/>
          </p:cNvSpPr>
          <p:nvPr>
            <p:ph type="body" sz="quarter" idx="14" hasCustomPrompt="1"/>
          </p:nvPr>
        </p:nvSpPr>
        <p:spPr>
          <a:xfrm>
            <a:off x="4764025" y="5572384"/>
            <a:ext cx="3362303" cy="156065"/>
          </a:xfrm>
        </p:spPr>
        <p:txBody>
          <a:bodyPr lIns="0" tIns="0" rIns="0" bIns="0">
            <a:noAutofit/>
          </a:bodyPr>
          <a:lstStyle>
            <a:lvl1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Arial" charset="0"/>
                <a:ea typeface="+mn-ea"/>
                <a:cs typeface="+mn-cs"/>
              </a:defRPr>
            </a:lvl1pPr>
            <a:lvl2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2pPr>
            <a:lvl3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3pPr>
            <a:lvl4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4pPr>
            <a:lvl5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5pPr>
          </a:lstStyle>
          <a:p>
            <a:pPr lvl="0"/>
            <a:r>
              <a:rPr lang="en-US"/>
              <a:t>Position Title</a:t>
            </a:r>
          </a:p>
        </p:txBody>
      </p:sp>
      <p:sp>
        <p:nvSpPr>
          <p:cNvPr id="12" name="Picture Placeholder 7"/>
          <p:cNvSpPr>
            <a:spLocks noGrp="1"/>
          </p:cNvSpPr>
          <p:nvPr>
            <p:ph type="pic" sz="quarter" idx="13"/>
          </p:nvPr>
        </p:nvSpPr>
        <p:spPr>
          <a:xfrm>
            <a:off x="0" y="1"/>
            <a:ext cx="4114800" cy="6345936"/>
          </a:xfrm>
          <a:solidFill>
            <a:schemeClr val="bg1">
              <a:lumMod val="75000"/>
            </a:schemeClr>
          </a:solidFill>
        </p:spPr>
        <p:txBody>
          <a:bodyPr/>
          <a:lstStyle/>
          <a:p>
            <a:endParaRPr lang="en-US"/>
          </a:p>
        </p:txBody>
      </p:sp>
      <p:pic>
        <p:nvPicPr>
          <p:cNvPr id="19" name="Picture 18"/>
          <p:cNvPicPr>
            <a:picLocks noChangeAspect="1"/>
          </p:cNvPicPr>
          <p:nvPr userDrawn="1"/>
        </p:nvPicPr>
        <p:blipFill rotWithShape="1">
          <a:blip r:embed="rId3" cstate="print">
            <a:extLst>
              <a:ext uri="{28A0092B-C50C-407E-A947-70E740481C1C}">
                <a14:useLocalDpi xmlns:a14="http://schemas.microsoft.com/office/drawing/2010/main"/>
              </a:ext>
            </a:extLst>
          </a:blip>
          <a:srcRect l="38996" t="8533" r="38649" b="83616"/>
          <a:stretch/>
        </p:blipFill>
        <p:spPr>
          <a:xfrm>
            <a:off x="4764024" y="796925"/>
            <a:ext cx="2268602" cy="206376"/>
          </a:xfrm>
          <a:prstGeom prst="rect">
            <a:avLst/>
          </a:prstGeom>
        </p:spPr>
      </p:pic>
      <p:sp>
        <p:nvSpPr>
          <p:cNvPr id="17" name="Date Placeholder 3"/>
          <p:cNvSpPr>
            <a:spLocks noGrp="1"/>
          </p:cNvSpPr>
          <p:nvPr>
            <p:ph type="dt" sz="half" idx="2"/>
          </p:nvPr>
        </p:nvSpPr>
        <p:spPr>
          <a:xfrm>
            <a:off x="1971109" y="6533847"/>
            <a:ext cx="1042273" cy="149343"/>
          </a:xfrm>
          <a:prstGeom prst="rect">
            <a:avLst/>
          </a:prstGeom>
        </p:spPr>
        <p:txBody>
          <a:bodyPr vert="horz" lIns="0" tIns="0" rIns="0" bIns="0" rtlCol="0" anchor="t" anchorCtr="0"/>
          <a:lstStyle>
            <a:lvl1pPr algn="l">
              <a:defRPr lang="en-US" sz="1000" kern="1200" baseline="0" smtClean="0">
                <a:solidFill>
                  <a:schemeClr val="bg2"/>
                </a:solidFill>
                <a:latin typeface="Arial" charset="0"/>
                <a:ea typeface="Gotham Narrow Book" charset="0"/>
                <a:cs typeface="Gotham Narrow Book" charset="0"/>
              </a:defRPr>
            </a:lvl1pPr>
          </a:lstStyle>
          <a:p>
            <a:endParaRPr lang="bg-BG"/>
          </a:p>
        </p:txBody>
      </p:sp>
      <p:sp>
        <p:nvSpPr>
          <p:cNvPr id="18" name="Footer Placeholder 4"/>
          <p:cNvSpPr>
            <a:spLocks noGrp="1"/>
          </p:cNvSpPr>
          <p:nvPr>
            <p:ph type="ftr" sz="quarter" idx="3"/>
          </p:nvPr>
        </p:nvSpPr>
        <p:spPr>
          <a:xfrm>
            <a:off x="3667220" y="6547108"/>
            <a:ext cx="2070885" cy="148659"/>
          </a:xfrm>
          <a:prstGeom prst="rect">
            <a:avLst/>
          </a:prstGeom>
        </p:spPr>
        <p:txBody>
          <a:bodyPr vert="horz" lIns="0" tIns="0" rIns="0" bIns="0" rtlCol="0" anchor="t" anchorCtr="0"/>
          <a:lstStyle>
            <a:lvl1pPr algn="l">
              <a:defRPr sz="1000" baseline="0">
                <a:solidFill>
                  <a:schemeClr val="bg2"/>
                </a:solidFill>
                <a:latin typeface="Arial" charset="0"/>
                <a:ea typeface="Gotham Narrow Book" charset="0"/>
                <a:cs typeface="Gotham Narrow Book" charset="0"/>
              </a:defRPr>
            </a:lvl1pPr>
          </a:lstStyle>
          <a:p>
            <a:endParaRPr lang="en-US"/>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Tree>
    <p:extLst>
      <p:ext uri="{BB962C8B-B14F-4D97-AF65-F5344CB8AC3E}">
        <p14:creationId xmlns:p14="http://schemas.microsoft.com/office/powerpoint/2010/main" val="1545913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AH Title">
    <p:bg>
      <p:bgPr>
        <a:solidFill>
          <a:srgbClr val="D6D6D6">
            <a:alpha val="45000"/>
          </a:srgbClr>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a:ext>
            </a:extLst>
          </a:blip>
          <a:srcRect l="18617" t="27545" r="7198" b="28664"/>
          <a:stretch/>
        </p:blipFill>
        <p:spPr>
          <a:xfrm>
            <a:off x="4114800" y="1"/>
            <a:ext cx="5029200" cy="6345938"/>
          </a:xfrm>
          <a:prstGeom prst="rect">
            <a:avLst/>
          </a:prstGeom>
        </p:spPr>
      </p:pic>
      <p:sp>
        <p:nvSpPr>
          <p:cNvPr id="12" name="Picture Placeholder 7"/>
          <p:cNvSpPr>
            <a:spLocks noGrp="1"/>
          </p:cNvSpPr>
          <p:nvPr>
            <p:ph type="pic" sz="quarter" idx="13"/>
          </p:nvPr>
        </p:nvSpPr>
        <p:spPr>
          <a:xfrm>
            <a:off x="11545" y="1"/>
            <a:ext cx="4114800" cy="6345936"/>
          </a:xfrm>
          <a:solidFill>
            <a:schemeClr val="bg1">
              <a:lumMod val="75000"/>
            </a:schemeClr>
          </a:solidFill>
        </p:spPr>
        <p:txBody>
          <a:bodyPr/>
          <a:lstStyle/>
          <a:p>
            <a:endParaRPr lang="en-US"/>
          </a:p>
        </p:txBody>
      </p:sp>
      <p:pic>
        <p:nvPicPr>
          <p:cNvPr id="19" name="Picture 18"/>
          <p:cNvPicPr>
            <a:picLocks noChangeAspect="1"/>
          </p:cNvPicPr>
          <p:nvPr userDrawn="1"/>
        </p:nvPicPr>
        <p:blipFill rotWithShape="1">
          <a:blip r:embed="rId3" cstate="print">
            <a:extLst>
              <a:ext uri="{28A0092B-C50C-407E-A947-70E740481C1C}">
                <a14:useLocalDpi xmlns:a14="http://schemas.microsoft.com/office/drawing/2010/main"/>
              </a:ext>
            </a:extLst>
          </a:blip>
          <a:srcRect l="3976" r="69727" b="81734"/>
          <a:stretch/>
        </p:blipFill>
        <p:spPr>
          <a:xfrm>
            <a:off x="4750648" y="744569"/>
            <a:ext cx="2668771" cy="480106"/>
          </a:xfrm>
          <a:prstGeom prst="rect">
            <a:avLst/>
          </a:prstGeom>
        </p:spPr>
      </p:pic>
      <p:sp>
        <p:nvSpPr>
          <p:cNvPr id="15" name="Subtitle 2"/>
          <p:cNvSpPr>
            <a:spLocks noGrp="1"/>
          </p:cNvSpPr>
          <p:nvPr>
            <p:ph type="subTitle" idx="1" hasCustomPrompt="1"/>
          </p:nvPr>
        </p:nvSpPr>
        <p:spPr>
          <a:xfrm>
            <a:off x="4775570" y="5349513"/>
            <a:ext cx="3362303" cy="155634"/>
          </a:xfrm>
        </p:spPr>
        <p:txBody>
          <a:bodyPr lIns="0" tIns="0" rIns="0" bIns="0">
            <a:noAutofit/>
          </a:bodyPr>
          <a:lstStyle>
            <a:lvl1pPr marL="0" indent="0" algn="l">
              <a:buNone/>
              <a:defRPr sz="1400" b="1" i="0" baseline="0">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7" name="Text Placeholder 12"/>
          <p:cNvSpPr>
            <a:spLocks noGrp="1"/>
          </p:cNvSpPr>
          <p:nvPr>
            <p:ph type="body" sz="quarter" idx="14" hasCustomPrompt="1"/>
          </p:nvPr>
        </p:nvSpPr>
        <p:spPr>
          <a:xfrm>
            <a:off x="4775570" y="5572384"/>
            <a:ext cx="3362303" cy="156065"/>
          </a:xfrm>
        </p:spPr>
        <p:txBody>
          <a:bodyPr lIns="0" tIns="0" rIns="0" bIns="0">
            <a:noAutofit/>
          </a:bodyPr>
          <a:lstStyle>
            <a:lvl1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Arial" charset="0"/>
                <a:ea typeface="+mn-ea"/>
                <a:cs typeface="+mn-cs"/>
              </a:defRPr>
            </a:lvl1pPr>
            <a:lvl2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2pPr>
            <a:lvl3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3pPr>
            <a:lvl4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4pPr>
            <a:lvl5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5pPr>
          </a:lstStyle>
          <a:p>
            <a:pPr lvl="0"/>
            <a:r>
              <a:rPr lang="en-US"/>
              <a:t>Position Title</a:t>
            </a:r>
          </a:p>
        </p:txBody>
      </p:sp>
      <p:sp>
        <p:nvSpPr>
          <p:cNvPr id="13" name="Date Placeholder 3"/>
          <p:cNvSpPr>
            <a:spLocks noGrp="1"/>
          </p:cNvSpPr>
          <p:nvPr>
            <p:ph type="dt" sz="half" idx="2"/>
          </p:nvPr>
        </p:nvSpPr>
        <p:spPr>
          <a:xfrm>
            <a:off x="1971109" y="6533847"/>
            <a:ext cx="1042273" cy="149343"/>
          </a:xfrm>
          <a:prstGeom prst="rect">
            <a:avLst/>
          </a:prstGeom>
        </p:spPr>
        <p:txBody>
          <a:bodyPr vert="horz" lIns="0" tIns="0" rIns="0" bIns="0" rtlCol="0" anchor="t" anchorCtr="0"/>
          <a:lstStyle>
            <a:lvl1pPr algn="l">
              <a:defRPr lang="en-US" sz="1000" kern="1200" baseline="0" smtClean="0">
                <a:solidFill>
                  <a:schemeClr val="bg2"/>
                </a:solidFill>
                <a:latin typeface="Arial" charset="0"/>
                <a:ea typeface="Gotham Narrow Book" charset="0"/>
                <a:cs typeface="Gotham Narrow Book" charset="0"/>
              </a:defRPr>
            </a:lvl1pPr>
          </a:lstStyle>
          <a:p>
            <a:endParaRPr lang="bg-BG"/>
          </a:p>
        </p:txBody>
      </p:sp>
      <p:sp>
        <p:nvSpPr>
          <p:cNvPr id="18" name="Footer Placeholder 4"/>
          <p:cNvSpPr>
            <a:spLocks noGrp="1"/>
          </p:cNvSpPr>
          <p:nvPr>
            <p:ph type="ftr" sz="quarter" idx="3"/>
          </p:nvPr>
        </p:nvSpPr>
        <p:spPr>
          <a:xfrm>
            <a:off x="3667220" y="6547108"/>
            <a:ext cx="2070885" cy="148659"/>
          </a:xfrm>
          <a:prstGeom prst="rect">
            <a:avLst/>
          </a:prstGeom>
        </p:spPr>
        <p:txBody>
          <a:bodyPr vert="horz" lIns="0" tIns="0" rIns="0" bIns="0" rtlCol="0" anchor="t" anchorCtr="0"/>
          <a:lstStyle>
            <a:lvl1pPr algn="l">
              <a:defRPr sz="1000" baseline="0">
                <a:solidFill>
                  <a:schemeClr val="bg2"/>
                </a:solidFill>
                <a:latin typeface="Arial" charset="0"/>
                <a:ea typeface="Gotham Narrow Book" charset="0"/>
                <a:cs typeface="Gotham Narrow Book" charset="0"/>
              </a:defRPr>
            </a:lvl1pPr>
          </a:lstStyle>
          <a:p>
            <a:endParaRPr lang="en-US"/>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
        <p:nvSpPr>
          <p:cNvPr id="22" name="Title 1"/>
          <p:cNvSpPr>
            <a:spLocks noGrp="1"/>
          </p:cNvSpPr>
          <p:nvPr>
            <p:ph type="ctrTitle" hasCustomPrompt="1"/>
          </p:nvPr>
        </p:nvSpPr>
        <p:spPr>
          <a:xfrm>
            <a:off x="4764025" y="1841512"/>
            <a:ext cx="3362303" cy="1910219"/>
          </a:xfrm>
        </p:spPr>
        <p:txBody>
          <a:bodyPr rIns="0" anchor="t" anchorCtr="0"/>
          <a:lstStyle>
            <a:lvl1pPr algn="l" defTabSz="914400" rtl="0" eaLnBrk="1" latinLnBrk="0" hangingPunct="1">
              <a:lnSpc>
                <a:spcPct val="100000"/>
              </a:lnSpc>
              <a:spcBef>
                <a:spcPct val="0"/>
              </a:spcBef>
              <a:buNone/>
              <a:defRPr lang="en-US" sz="4000" b="0" i="0" kern="1200" baseline="0" dirty="0">
                <a:solidFill>
                  <a:srgbClr val="B72029"/>
                </a:solidFill>
                <a:latin typeface="Arial" charset="0"/>
                <a:ea typeface="Arial" charset="0"/>
                <a:cs typeface="Arial" charset="0"/>
              </a:defRPr>
            </a:lvl1pPr>
          </a:lstStyle>
          <a:p>
            <a:r>
              <a:rPr lang="en-US"/>
              <a:t>Title goes here </a:t>
            </a:r>
          </a:p>
        </p:txBody>
      </p:sp>
    </p:spTree>
    <p:extLst>
      <p:ext uri="{BB962C8B-B14F-4D97-AF65-F5344CB8AC3E}">
        <p14:creationId xmlns:p14="http://schemas.microsoft.com/office/powerpoint/2010/main" val="738184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CGH title">
    <p:bg>
      <p:bgPr>
        <a:solidFill>
          <a:srgbClr val="D6D6D6">
            <a:alpha val="45000"/>
          </a:srgbClr>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a:ext>
            </a:extLst>
          </a:blip>
          <a:srcRect l="18617" t="27545" r="7198" b="28664"/>
          <a:stretch/>
        </p:blipFill>
        <p:spPr>
          <a:xfrm>
            <a:off x="4114800" y="1"/>
            <a:ext cx="5029200" cy="6345938"/>
          </a:xfrm>
          <a:prstGeom prst="rect">
            <a:avLst/>
          </a:prstGeom>
        </p:spPr>
      </p:pic>
      <p:sp>
        <p:nvSpPr>
          <p:cNvPr id="12" name="Picture Placeholder 7"/>
          <p:cNvSpPr>
            <a:spLocks noGrp="1"/>
          </p:cNvSpPr>
          <p:nvPr>
            <p:ph type="pic" sz="quarter" idx="13"/>
          </p:nvPr>
        </p:nvSpPr>
        <p:spPr>
          <a:xfrm>
            <a:off x="0" y="1"/>
            <a:ext cx="4114800" cy="6345936"/>
          </a:xfrm>
          <a:solidFill>
            <a:schemeClr val="bg1">
              <a:lumMod val="75000"/>
            </a:schemeClr>
          </a:solidFill>
        </p:spPr>
        <p:txBody>
          <a:bodyPr/>
          <a:lstStyle/>
          <a:p>
            <a:endParaRPr lang="en-US"/>
          </a:p>
        </p:txBody>
      </p:sp>
      <p:pic>
        <p:nvPicPr>
          <p:cNvPr id="19" name="Picture 18"/>
          <p:cNvPicPr>
            <a:picLocks noChangeAspect="1"/>
          </p:cNvPicPr>
          <p:nvPr userDrawn="1"/>
        </p:nvPicPr>
        <p:blipFill rotWithShape="1">
          <a:blip r:embed="rId3" cstate="print">
            <a:extLst>
              <a:ext uri="{28A0092B-C50C-407E-A947-70E740481C1C}">
                <a14:useLocalDpi xmlns:a14="http://schemas.microsoft.com/office/drawing/2010/main"/>
              </a:ext>
            </a:extLst>
          </a:blip>
          <a:srcRect l="-2152" t="77160" r="64172"/>
          <a:stretch/>
        </p:blipFill>
        <p:spPr>
          <a:xfrm>
            <a:off x="4559270" y="607363"/>
            <a:ext cx="3854365" cy="600316"/>
          </a:xfrm>
          <a:prstGeom prst="rect">
            <a:avLst/>
          </a:prstGeom>
        </p:spPr>
      </p:pic>
      <p:sp>
        <p:nvSpPr>
          <p:cNvPr id="15" name="Subtitle 2"/>
          <p:cNvSpPr>
            <a:spLocks noGrp="1"/>
          </p:cNvSpPr>
          <p:nvPr>
            <p:ph type="subTitle" idx="1" hasCustomPrompt="1"/>
          </p:nvPr>
        </p:nvSpPr>
        <p:spPr>
          <a:xfrm>
            <a:off x="4764025" y="5349513"/>
            <a:ext cx="3362303" cy="155634"/>
          </a:xfrm>
        </p:spPr>
        <p:txBody>
          <a:bodyPr lIns="0" tIns="0" rIns="0" bIns="0">
            <a:noAutofit/>
          </a:bodyPr>
          <a:lstStyle>
            <a:lvl1pPr marL="0" indent="0" algn="l">
              <a:buNone/>
              <a:defRPr sz="1400" b="1" i="0" baseline="0">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7" name="Text Placeholder 12"/>
          <p:cNvSpPr>
            <a:spLocks noGrp="1"/>
          </p:cNvSpPr>
          <p:nvPr>
            <p:ph type="body" sz="quarter" idx="14" hasCustomPrompt="1"/>
          </p:nvPr>
        </p:nvSpPr>
        <p:spPr>
          <a:xfrm>
            <a:off x="4764025" y="5572384"/>
            <a:ext cx="3362303" cy="156065"/>
          </a:xfrm>
        </p:spPr>
        <p:txBody>
          <a:bodyPr lIns="0" tIns="0" rIns="0" bIns="0">
            <a:noAutofit/>
          </a:bodyPr>
          <a:lstStyle>
            <a:lvl1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Arial" charset="0"/>
                <a:ea typeface="+mn-ea"/>
                <a:cs typeface="+mn-cs"/>
              </a:defRPr>
            </a:lvl1pPr>
            <a:lvl2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2pPr>
            <a:lvl3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3pPr>
            <a:lvl4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4pPr>
            <a:lvl5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5pPr>
          </a:lstStyle>
          <a:p>
            <a:pPr lvl="0"/>
            <a:r>
              <a:rPr lang="en-US"/>
              <a:t>Position Title</a:t>
            </a:r>
          </a:p>
        </p:txBody>
      </p:sp>
      <p:sp>
        <p:nvSpPr>
          <p:cNvPr id="13" name="Date Placeholder 3"/>
          <p:cNvSpPr>
            <a:spLocks noGrp="1"/>
          </p:cNvSpPr>
          <p:nvPr>
            <p:ph type="dt" sz="half" idx="2"/>
          </p:nvPr>
        </p:nvSpPr>
        <p:spPr>
          <a:xfrm>
            <a:off x="1971109" y="6533847"/>
            <a:ext cx="1042273" cy="149343"/>
          </a:xfrm>
          <a:prstGeom prst="rect">
            <a:avLst/>
          </a:prstGeom>
        </p:spPr>
        <p:txBody>
          <a:bodyPr vert="horz" lIns="0" tIns="0" rIns="0" bIns="0" rtlCol="0" anchor="t" anchorCtr="0"/>
          <a:lstStyle>
            <a:lvl1pPr algn="l">
              <a:defRPr lang="en-US" sz="1000" kern="1200" baseline="0" smtClean="0">
                <a:solidFill>
                  <a:schemeClr val="bg2"/>
                </a:solidFill>
                <a:latin typeface="Arial" charset="0"/>
                <a:ea typeface="Gotham Narrow Book" charset="0"/>
                <a:cs typeface="Gotham Narrow Book" charset="0"/>
              </a:defRPr>
            </a:lvl1pPr>
          </a:lstStyle>
          <a:p>
            <a:endParaRPr lang="bg-BG"/>
          </a:p>
        </p:txBody>
      </p:sp>
      <p:sp>
        <p:nvSpPr>
          <p:cNvPr id="18" name="Footer Placeholder 4"/>
          <p:cNvSpPr>
            <a:spLocks noGrp="1"/>
          </p:cNvSpPr>
          <p:nvPr>
            <p:ph type="ftr" sz="quarter" idx="3"/>
          </p:nvPr>
        </p:nvSpPr>
        <p:spPr>
          <a:xfrm>
            <a:off x="3667220" y="6547108"/>
            <a:ext cx="2070885" cy="148659"/>
          </a:xfrm>
          <a:prstGeom prst="rect">
            <a:avLst/>
          </a:prstGeom>
        </p:spPr>
        <p:txBody>
          <a:bodyPr vert="horz" lIns="0" tIns="0" rIns="0" bIns="0" rtlCol="0" anchor="t" anchorCtr="0"/>
          <a:lstStyle>
            <a:lvl1pPr algn="l">
              <a:defRPr sz="1000" baseline="0">
                <a:solidFill>
                  <a:schemeClr val="bg2"/>
                </a:solidFill>
                <a:latin typeface="Arial" charset="0"/>
                <a:ea typeface="Gotham Narrow Book" charset="0"/>
                <a:cs typeface="Gotham Narrow Book" charset="0"/>
              </a:defRPr>
            </a:lvl1pPr>
          </a:lstStyle>
          <a:p>
            <a:endParaRPr lang="en-US"/>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
        <p:nvSpPr>
          <p:cNvPr id="22" name="Title 1"/>
          <p:cNvSpPr>
            <a:spLocks noGrp="1"/>
          </p:cNvSpPr>
          <p:nvPr>
            <p:ph type="ctrTitle" hasCustomPrompt="1"/>
          </p:nvPr>
        </p:nvSpPr>
        <p:spPr>
          <a:xfrm>
            <a:off x="4764025" y="1841512"/>
            <a:ext cx="3362303" cy="1910219"/>
          </a:xfrm>
        </p:spPr>
        <p:txBody>
          <a:bodyPr rIns="0" anchor="t" anchorCtr="0"/>
          <a:lstStyle>
            <a:lvl1pPr algn="l" defTabSz="914400" rtl="0" eaLnBrk="1" latinLnBrk="0" hangingPunct="1">
              <a:lnSpc>
                <a:spcPct val="100000"/>
              </a:lnSpc>
              <a:spcBef>
                <a:spcPct val="0"/>
              </a:spcBef>
              <a:buNone/>
              <a:defRPr lang="en-US" sz="4000" b="0" i="0" kern="1200" baseline="0" dirty="0">
                <a:solidFill>
                  <a:srgbClr val="B72029"/>
                </a:solidFill>
                <a:latin typeface="Arial" charset="0"/>
                <a:ea typeface="Arial" charset="0"/>
                <a:cs typeface="Arial" charset="0"/>
              </a:defRPr>
            </a:lvl1pPr>
          </a:lstStyle>
          <a:p>
            <a:r>
              <a:rPr lang="en-US"/>
              <a:t>Title goes here </a:t>
            </a:r>
          </a:p>
        </p:txBody>
      </p:sp>
    </p:spTree>
    <p:extLst>
      <p:ext uri="{BB962C8B-B14F-4D97-AF65-F5344CB8AC3E}">
        <p14:creationId xmlns:p14="http://schemas.microsoft.com/office/powerpoint/2010/main" val="286969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 Title">
    <p:bg>
      <p:bgPr>
        <a:solidFill>
          <a:srgbClr val="D6D6D6">
            <a:alpha val="45000"/>
          </a:srgbClr>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a:ext>
            </a:extLst>
          </a:blip>
          <a:srcRect l="18617" t="27545" r="7198" b="28664"/>
          <a:stretch/>
        </p:blipFill>
        <p:spPr>
          <a:xfrm>
            <a:off x="4114800" y="1"/>
            <a:ext cx="5029200" cy="6345938"/>
          </a:xfrm>
          <a:prstGeom prst="rect">
            <a:avLst/>
          </a:prstGeom>
        </p:spPr>
      </p:pic>
      <p:sp>
        <p:nvSpPr>
          <p:cNvPr id="3" name="Subtitle 2"/>
          <p:cNvSpPr>
            <a:spLocks noGrp="1"/>
          </p:cNvSpPr>
          <p:nvPr>
            <p:ph type="subTitle" idx="1" hasCustomPrompt="1"/>
          </p:nvPr>
        </p:nvSpPr>
        <p:spPr>
          <a:xfrm>
            <a:off x="4764025" y="5349513"/>
            <a:ext cx="3362303" cy="155634"/>
          </a:xfrm>
        </p:spPr>
        <p:txBody>
          <a:bodyPr lIns="0" tIns="0" rIns="0" bIns="0">
            <a:noAutofit/>
          </a:bodyPr>
          <a:lstStyle>
            <a:lvl1pPr marL="0" indent="0" algn="l">
              <a:buNone/>
              <a:defRPr sz="1400" b="1" i="0" baseline="0">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3" name="Text Placeholder 12"/>
          <p:cNvSpPr>
            <a:spLocks noGrp="1"/>
          </p:cNvSpPr>
          <p:nvPr>
            <p:ph type="body" sz="quarter" idx="14" hasCustomPrompt="1"/>
          </p:nvPr>
        </p:nvSpPr>
        <p:spPr>
          <a:xfrm>
            <a:off x="4764025" y="5572384"/>
            <a:ext cx="3362303" cy="156065"/>
          </a:xfrm>
        </p:spPr>
        <p:txBody>
          <a:bodyPr lIns="0" tIns="0" rIns="0" bIns="0">
            <a:noAutofit/>
          </a:bodyPr>
          <a:lstStyle>
            <a:lvl1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Arial" charset="0"/>
                <a:ea typeface="+mn-ea"/>
                <a:cs typeface="+mn-cs"/>
              </a:defRPr>
            </a:lvl1pPr>
            <a:lvl2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2pPr>
            <a:lvl3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3pPr>
            <a:lvl4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4pPr>
            <a:lvl5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5pPr>
          </a:lstStyle>
          <a:p>
            <a:pPr lvl="0"/>
            <a:r>
              <a:rPr lang="en-US"/>
              <a:t>Position Title</a:t>
            </a:r>
          </a:p>
        </p:txBody>
      </p:sp>
      <p:sp>
        <p:nvSpPr>
          <p:cNvPr id="12" name="Picture Placeholder 7"/>
          <p:cNvSpPr>
            <a:spLocks noGrp="1"/>
          </p:cNvSpPr>
          <p:nvPr>
            <p:ph type="pic" sz="quarter" idx="13"/>
          </p:nvPr>
        </p:nvSpPr>
        <p:spPr>
          <a:xfrm>
            <a:off x="0" y="1"/>
            <a:ext cx="4114800" cy="6345936"/>
          </a:xfrm>
          <a:solidFill>
            <a:schemeClr val="bg1">
              <a:lumMod val="75000"/>
            </a:schemeClr>
          </a:solidFill>
        </p:spPr>
        <p:txBody>
          <a:bodyPr/>
          <a:lstStyle/>
          <a:p>
            <a:endParaRPr lang="en-US"/>
          </a:p>
        </p:txBody>
      </p:sp>
      <p:sp>
        <p:nvSpPr>
          <p:cNvPr id="14" name="Date Placeholder 3"/>
          <p:cNvSpPr>
            <a:spLocks noGrp="1"/>
          </p:cNvSpPr>
          <p:nvPr>
            <p:ph type="dt" sz="half" idx="2"/>
          </p:nvPr>
        </p:nvSpPr>
        <p:spPr>
          <a:xfrm>
            <a:off x="1971109" y="6533847"/>
            <a:ext cx="1042273" cy="149343"/>
          </a:xfrm>
          <a:prstGeom prst="rect">
            <a:avLst/>
          </a:prstGeom>
        </p:spPr>
        <p:txBody>
          <a:bodyPr vert="horz" lIns="0" tIns="0" rIns="0" bIns="0" rtlCol="0" anchor="t" anchorCtr="0"/>
          <a:lstStyle>
            <a:lvl1pPr algn="l">
              <a:defRPr lang="en-US" sz="1000" kern="1200" baseline="0" smtClean="0">
                <a:solidFill>
                  <a:schemeClr val="bg2"/>
                </a:solidFill>
                <a:latin typeface="Arial" charset="0"/>
                <a:ea typeface="Gotham Narrow Book" charset="0"/>
                <a:cs typeface="Gotham Narrow Book" charset="0"/>
              </a:defRPr>
            </a:lvl1pPr>
          </a:lstStyle>
          <a:p>
            <a:endParaRPr lang="bg-BG"/>
          </a:p>
        </p:txBody>
      </p:sp>
      <p:sp>
        <p:nvSpPr>
          <p:cNvPr id="15" name="Footer Placeholder 4"/>
          <p:cNvSpPr>
            <a:spLocks noGrp="1"/>
          </p:cNvSpPr>
          <p:nvPr>
            <p:ph type="ftr" sz="quarter" idx="3"/>
          </p:nvPr>
        </p:nvSpPr>
        <p:spPr>
          <a:xfrm>
            <a:off x="3667220" y="6547108"/>
            <a:ext cx="2070885" cy="148659"/>
          </a:xfrm>
          <a:prstGeom prst="rect">
            <a:avLst/>
          </a:prstGeom>
        </p:spPr>
        <p:txBody>
          <a:bodyPr vert="horz" lIns="0" tIns="0" rIns="0" bIns="0" rtlCol="0" anchor="t" anchorCtr="0"/>
          <a:lstStyle>
            <a:lvl1pPr algn="l">
              <a:defRPr sz="1000" baseline="0">
                <a:solidFill>
                  <a:schemeClr val="bg2"/>
                </a:solidFill>
                <a:latin typeface="Arial" charset="0"/>
                <a:ea typeface="Gotham Narrow Book" charset="0"/>
                <a:cs typeface="Gotham Narrow Book" charset="0"/>
              </a:defRPr>
            </a:lvl1pPr>
          </a:lstStyle>
          <a:p>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
        <p:nvSpPr>
          <p:cNvPr id="21" name="Title 1"/>
          <p:cNvSpPr>
            <a:spLocks noGrp="1"/>
          </p:cNvSpPr>
          <p:nvPr>
            <p:ph type="ctrTitle" hasCustomPrompt="1"/>
          </p:nvPr>
        </p:nvSpPr>
        <p:spPr>
          <a:xfrm>
            <a:off x="4764025" y="1841512"/>
            <a:ext cx="3362303" cy="1910219"/>
          </a:xfrm>
        </p:spPr>
        <p:txBody>
          <a:bodyPr rIns="0" anchor="t" anchorCtr="0"/>
          <a:lstStyle>
            <a:lvl1pPr algn="l" defTabSz="914400" rtl="0" eaLnBrk="1" latinLnBrk="0" hangingPunct="1">
              <a:lnSpc>
                <a:spcPct val="100000"/>
              </a:lnSpc>
              <a:spcBef>
                <a:spcPct val="0"/>
              </a:spcBef>
              <a:buNone/>
              <a:defRPr lang="en-US" sz="4000" b="0" i="0" kern="1200" baseline="0" dirty="0">
                <a:solidFill>
                  <a:srgbClr val="B72029"/>
                </a:solidFill>
                <a:latin typeface="Arial" charset="0"/>
                <a:ea typeface="Arial" charset="0"/>
                <a:cs typeface="Arial" charset="0"/>
              </a:defRPr>
            </a:lvl1pPr>
          </a:lstStyle>
          <a:p>
            <a:r>
              <a:rPr lang="en-US"/>
              <a:t>Title goes here </a:t>
            </a: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64025" y="750632"/>
            <a:ext cx="1880615" cy="594375"/>
          </a:xfrm>
          <a:prstGeom prst="rect">
            <a:avLst/>
          </a:prstGeom>
        </p:spPr>
      </p:pic>
    </p:spTree>
    <p:extLst>
      <p:ext uri="{BB962C8B-B14F-4D97-AF65-F5344CB8AC3E}">
        <p14:creationId xmlns:p14="http://schemas.microsoft.com/office/powerpoint/2010/main" val="346370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S Title">
    <p:bg>
      <p:bgPr>
        <a:solidFill>
          <a:srgbClr val="D6D6D6">
            <a:alpha val="45000"/>
          </a:srgbClr>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a:ext>
            </a:extLst>
          </a:blip>
          <a:srcRect l="18617" t="27545" r="7198" b="28664"/>
          <a:stretch/>
        </p:blipFill>
        <p:spPr>
          <a:xfrm>
            <a:off x="4114800" y="1"/>
            <a:ext cx="5029200" cy="6345938"/>
          </a:xfrm>
          <a:prstGeom prst="rect">
            <a:avLst/>
          </a:prstGeom>
        </p:spPr>
      </p:pic>
      <p:sp>
        <p:nvSpPr>
          <p:cNvPr id="3" name="Subtitle 2"/>
          <p:cNvSpPr>
            <a:spLocks noGrp="1"/>
          </p:cNvSpPr>
          <p:nvPr>
            <p:ph type="subTitle" idx="1" hasCustomPrompt="1"/>
          </p:nvPr>
        </p:nvSpPr>
        <p:spPr>
          <a:xfrm>
            <a:off x="4764025" y="5349513"/>
            <a:ext cx="3362303" cy="155634"/>
          </a:xfrm>
        </p:spPr>
        <p:txBody>
          <a:bodyPr lIns="0" tIns="0" rIns="0" bIns="0">
            <a:noAutofit/>
          </a:bodyPr>
          <a:lstStyle>
            <a:lvl1pPr marL="0" indent="0" algn="l">
              <a:buNone/>
              <a:defRPr sz="1400" b="1" i="0" baseline="0">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3" name="Text Placeholder 12"/>
          <p:cNvSpPr>
            <a:spLocks noGrp="1"/>
          </p:cNvSpPr>
          <p:nvPr>
            <p:ph type="body" sz="quarter" idx="14" hasCustomPrompt="1"/>
          </p:nvPr>
        </p:nvSpPr>
        <p:spPr>
          <a:xfrm>
            <a:off x="4764025" y="5572384"/>
            <a:ext cx="3362303" cy="156065"/>
          </a:xfrm>
        </p:spPr>
        <p:txBody>
          <a:bodyPr lIns="0" tIns="0" rIns="0" bIns="0">
            <a:noAutofit/>
          </a:bodyPr>
          <a:lstStyle>
            <a:lvl1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Arial" charset="0"/>
                <a:ea typeface="+mn-ea"/>
                <a:cs typeface="+mn-cs"/>
              </a:defRPr>
            </a:lvl1pPr>
            <a:lvl2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2pPr>
            <a:lvl3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3pPr>
            <a:lvl4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4pPr>
            <a:lvl5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5pPr>
          </a:lstStyle>
          <a:p>
            <a:pPr lvl="0"/>
            <a:r>
              <a:rPr lang="en-US"/>
              <a:t>Position Title</a:t>
            </a:r>
          </a:p>
        </p:txBody>
      </p:sp>
      <p:sp>
        <p:nvSpPr>
          <p:cNvPr id="12" name="Picture Placeholder 7"/>
          <p:cNvSpPr>
            <a:spLocks noGrp="1"/>
          </p:cNvSpPr>
          <p:nvPr>
            <p:ph type="pic" sz="quarter" idx="13"/>
          </p:nvPr>
        </p:nvSpPr>
        <p:spPr>
          <a:xfrm>
            <a:off x="0" y="1"/>
            <a:ext cx="4114800" cy="6345936"/>
          </a:xfrm>
          <a:solidFill>
            <a:schemeClr val="bg1">
              <a:lumMod val="75000"/>
            </a:schemeClr>
          </a:solidFill>
        </p:spPr>
        <p:txBody>
          <a:bodyPr/>
          <a:lstStyle/>
          <a:p>
            <a:endParaRPr lang="en-US"/>
          </a:p>
        </p:txBody>
      </p:sp>
      <p:sp>
        <p:nvSpPr>
          <p:cNvPr id="14" name="Date Placeholder 3"/>
          <p:cNvSpPr>
            <a:spLocks noGrp="1"/>
          </p:cNvSpPr>
          <p:nvPr>
            <p:ph type="dt" sz="half" idx="2"/>
          </p:nvPr>
        </p:nvSpPr>
        <p:spPr>
          <a:xfrm>
            <a:off x="1971109" y="6533847"/>
            <a:ext cx="1042273" cy="149343"/>
          </a:xfrm>
          <a:prstGeom prst="rect">
            <a:avLst/>
          </a:prstGeom>
        </p:spPr>
        <p:txBody>
          <a:bodyPr vert="horz" lIns="0" tIns="0" rIns="0" bIns="0" rtlCol="0" anchor="t" anchorCtr="0"/>
          <a:lstStyle>
            <a:lvl1pPr algn="l">
              <a:defRPr lang="en-US" sz="1000" kern="1200" baseline="0" smtClean="0">
                <a:solidFill>
                  <a:schemeClr val="bg2"/>
                </a:solidFill>
                <a:latin typeface="Arial" charset="0"/>
                <a:ea typeface="Gotham Narrow Book" charset="0"/>
                <a:cs typeface="Gotham Narrow Book" charset="0"/>
              </a:defRPr>
            </a:lvl1pPr>
          </a:lstStyle>
          <a:p>
            <a:endParaRPr lang="bg-BG"/>
          </a:p>
        </p:txBody>
      </p:sp>
      <p:sp>
        <p:nvSpPr>
          <p:cNvPr id="15" name="Footer Placeholder 4"/>
          <p:cNvSpPr>
            <a:spLocks noGrp="1"/>
          </p:cNvSpPr>
          <p:nvPr>
            <p:ph type="ftr" sz="quarter" idx="3"/>
          </p:nvPr>
        </p:nvSpPr>
        <p:spPr>
          <a:xfrm>
            <a:off x="3667220" y="6547108"/>
            <a:ext cx="2070885" cy="148659"/>
          </a:xfrm>
          <a:prstGeom prst="rect">
            <a:avLst/>
          </a:prstGeom>
        </p:spPr>
        <p:txBody>
          <a:bodyPr vert="horz" lIns="0" tIns="0" rIns="0" bIns="0" rtlCol="0" anchor="t" anchorCtr="0"/>
          <a:lstStyle>
            <a:lvl1pPr algn="l">
              <a:defRPr sz="1000" baseline="0">
                <a:solidFill>
                  <a:schemeClr val="bg2"/>
                </a:solidFill>
                <a:latin typeface="Arial" charset="0"/>
                <a:ea typeface="Gotham Narrow Book" charset="0"/>
                <a:cs typeface="Gotham Narrow Book" charset="0"/>
              </a:defRPr>
            </a:lvl1pPr>
          </a:lstStyle>
          <a:p>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
        <p:nvSpPr>
          <p:cNvPr id="21" name="Title 1"/>
          <p:cNvSpPr>
            <a:spLocks noGrp="1"/>
          </p:cNvSpPr>
          <p:nvPr>
            <p:ph type="ctrTitle" hasCustomPrompt="1"/>
          </p:nvPr>
        </p:nvSpPr>
        <p:spPr>
          <a:xfrm>
            <a:off x="4764025" y="1841512"/>
            <a:ext cx="3362303" cy="1910219"/>
          </a:xfrm>
        </p:spPr>
        <p:txBody>
          <a:bodyPr rIns="0" anchor="t" anchorCtr="0"/>
          <a:lstStyle>
            <a:lvl1pPr algn="l" defTabSz="914400" rtl="0" eaLnBrk="1" latinLnBrk="0" hangingPunct="1">
              <a:lnSpc>
                <a:spcPct val="100000"/>
              </a:lnSpc>
              <a:spcBef>
                <a:spcPct val="0"/>
              </a:spcBef>
              <a:buNone/>
              <a:defRPr lang="en-US" sz="4000" b="0" i="0" kern="1200" baseline="0" dirty="0">
                <a:solidFill>
                  <a:srgbClr val="B72029"/>
                </a:solidFill>
                <a:latin typeface="Arial" charset="0"/>
                <a:ea typeface="Arial" charset="0"/>
                <a:cs typeface="Arial" charset="0"/>
              </a:defRPr>
            </a:lvl1pPr>
          </a:lstStyle>
          <a:p>
            <a:r>
              <a:rPr lang="en-US"/>
              <a:t>Title goes here </a:t>
            </a: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60901" y="851251"/>
            <a:ext cx="1883739" cy="488261"/>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 Title">
    <p:bg>
      <p:bgPr>
        <a:solidFill>
          <a:srgbClr val="D6D6D6">
            <a:alpha val="45000"/>
          </a:srgbClr>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a:ext>
            </a:extLst>
          </a:blip>
          <a:srcRect l="18617" t="27545" r="7198" b="28664"/>
          <a:stretch/>
        </p:blipFill>
        <p:spPr>
          <a:xfrm>
            <a:off x="4114800" y="1"/>
            <a:ext cx="5029200" cy="6345938"/>
          </a:xfrm>
          <a:prstGeom prst="rect">
            <a:avLst/>
          </a:prstGeom>
        </p:spPr>
      </p:pic>
      <p:sp>
        <p:nvSpPr>
          <p:cNvPr id="3" name="Subtitle 2"/>
          <p:cNvSpPr>
            <a:spLocks noGrp="1"/>
          </p:cNvSpPr>
          <p:nvPr>
            <p:ph type="subTitle" idx="1" hasCustomPrompt="1"/>
          </p:nvPr>
        </p:nvSpPr>
        <p:spPr>
          <a:xfrm>
            <a:off x="4764025" y="5349513"/>
            <a:ext cx="3362303" cy="155634"/>
          </a:xfrm>
        </p:spPr>
        <p:txBody>
          <a:bodyPr lIns="0" tIns="0" rIns="0" bIns="0">
            <a:noAutofit/>
          </a:bodyPr>
          <a:lstStyle>
            <a:lvl1pPr marL="0" indent="0" algn="l">
              <a:buNone/>
              <a:defRPr sz="1400" b="1" i="0" baseline="0">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3" name="Text Placeholder 12"/>
          <p:cNvSpPr>
            <a:spLocks noGrp="1"/>
          </p:cNvSpPr>
          <p:nvPr>
            <p:ph type="body" sz="quarter" idx="14" hasCustomPrompt="1"/>
          </p:nvPr>
        </p:nvSpPr>
        <p:spPr>
          <a:xfrm>
            <a:off x="4764025" y="5572384"/>
            <a:ext cx="3362303" cy="156065"/>
          </a:xfrm>
        </p:spPr>
        <p:txBody>
          <a:bodyPr lIns="0" tIns="0" rIns="0" bIns="0">
            <a:noAutofit/>
          </a:bodyPr>
          <a:lstStyle>
            <a:lvl1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Arial" charset="0"/>
                <a:ea typeface="+mn-ea"/>
                <a:cs typeface="+mn-cs"/>
              </a:defRPr>
            </a:lvl1pPr>
            <a:lvl2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2pPr>
            <a:lvl3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3pPr>
            <a:lvl4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4pPr>
            <a:lvl5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5pPr>
          </a:lstStyle>
          <a:p>
            <a:pPr lvl="0"/>
            <a:r>
              <a:rPr lang="en-US"/>
              <a:t>Position Title</a:t>
            </a:r>
          </a:p>
        </p:txBody>
      </p:sp>
      <p:sp>
        <p:nvSpPr>
          <p:cNvPr id="12" name="Picture Placeholder 7"/>
          <p:cNvSpPr>
            <a:spLocks noGrp="1"/>
          </p:cNvSpPr>
          <p:nvPr>
            <p:ph type="pic" sz="quarter" idx="13"/>
          </p:nvPr>
        </p:nvSpPr>
        <p:spPr>
          <a:xfrm>
            <a:off x="0" y="1"/>
            <a:ext cx="4114800" cy="6345936"/>
          </a:xfrm>
          <a:solidFill>
            <a:schemeClr val="bg1">
              <a:lumMod val="75000"/>
            </a:schemeClr>
          </a:solidFill>
        </p:spPr>
        <p:txBody>
          <a:bodyPr/>
          <a:lstStyle/>
          <a:p>
            <a:endParaRPr lang="en-US"/>
          </a:p>
        </p:txBody>
      </p:sp>
      <p:sp>
        <p:nvSpPr>
          <p:cNvPr id="14" name="Date Placeholder 3"/>
          <p:cNvSpPr>
            <a:spLocks noGrp="1"/>
          </p:cNvSpPr>
          <p:nvPr>
            <p:ph type="dt" sz="half" idx="2"/>
          </p:nvPr>
        </p:nvSpPr>
        <p:spPr>
          <a:xfrm>
            <a:off x="1971109" y="6533847"/>
            <a:ext cx="1042273" cy="149343"/>
          </a:xfrm>
          <a:prstGeom prst="rect">
            <a:avLst/>
          </a:prstGeom>
        </p:spPr>
        <p:txBody>
          <a:bodyPr vert="horz" lIns="0" tIns="0" rIns="0" bIns="0" rtlCol="0" anchor="t" anchorCtr="0"/>
          <a:lstStyle>
            <a:lvl1pPr algn="l">
              <a:defRPr lang="en-US" sz="1000" kern="1200" baseline="0" smtClean="0">
                <a:solidFill>
                  <a:schemeClr val="bg2"/>
                </a:solidFill>
                <a:latin typeface="Arial" charset="0"/>
                <a:ea typeface="Gotham Narrow Book" charset="0"/>
                <a:cs typeface="Gotham Narrow Book" charset="0"/>
              </a:defRPr>
            </a:lvl1pPr>
          </a:lstStyle>
          <a:p>
            <a:endParaRPr lang="bg-BG"/>
          </a:p>
        </p:txBody>
      </p:sp>
      <p:sp>
        <p:nvSpPr>
          <p:cNvPr id="15" name="Footer Placeholder 4"/>
          <p:cNvSpPr>
            <a:spLocks noGrp="1"/>
          </p:cNvSpPr>
          <p:nvPr>
            <p:ph type="ftr" sz="quarter" idx="3"/>
          </p:nvPr>
        </p:nvSpPr>
        <p:spPr>
          <a:xfrm>
            <a:off x="3667220" y="6547108"/>
            <a:ext cx="2070885" cy="148659"/>
          </a:xfrm>
          <a:prstGeom prst="rect">
            <a:avLst/>
          </a:prstGeom>
        </p:spPr>
        <p:txBody>
          <a:bodyPr vert="horz" lIns="0" tIns="0" rIns="0" bIns="0" rtlCol="0" anchor="t" anchorCtr="0"/>
          <a:lstStyle>
            <a:lvl1pPr algn="l">
              <a:defRPr sz="1000" baseline="0">
                <a:solidFill>
                  <a:schemeClr val="bg2"/>
                </a:solidFill>
                <a:latin typeface="Arial" charset="0"/>
                <a:ea typeface="Gotham Narrow Book" charset="0"/>
                <a:cs typeface="Gotham Narrow Book" charset="0"/>
              </a:defRPr>
            </a:lvl1pPr>
          </a:lstStyle>
          <a:p>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
        <p:nvSpPr>
          <p:cNvPr id="21" name="Title 1"/>
          <p:cNvSpPr>
            <a:spLocks noGrp="1"/>
          </p:cNvSpPr>
          <p:nvPr>
            <p:ph type="ctrTitle" hasCustomPrompt="1"/>
          </p:nvPr>
        </p:nvSpPr>
        <p:spPr>
          <a:xfrm>
            <a:off x="4764025" y="1841512"/>
            <a:ext cx="3362303" cy="1910219"/>
          </a:xfrm>
        </p:spPr>
        <p:txBody>
          <a:bodyPr rIns="0" anchor="t" anchorCtr="0"/>
          <a:lstStyle>
            <a:lvl1pPr algn="l" defTabSz="914400" rtl="0" eaLnBrk="1" latinLnBrk="0" hangingPunct="1">
              <a:lnSpc>
                <a:spcPct val="100000"/>
              </a:lnSpc>
              <a:spcBef>
                <a:spcPct val="0"/>
              </a:spcBef>
              <a:buNone/>
              <a:defRPr lang="en-US" sz="4000" b="0" i="0" kern="1200" baseline="0" dirty="0">
                <a:solidFill>
                  <a:srgbClr val="B72029"/>
                </a:solidFill>
                <a:latin typeface="Arial" charset="0"/>
                <a:ea typeface="Arial" charset="0"/>
                <a:cs typeface="Arial" charset="0"/>
              </a:defRPr>
            </a:lvl1pPr>
          </a:lstStyle>
          <a:p>
            <a:r>
              <a:rPr lang="en-US"/>
              <a:t>Title goes here </a:t>
            </a:r>
          </a:p>
        </p:txBody>
      </p:sp>
      <p:pic>
        <p:nvPicPr>
          <p:cNvPr id="2" name="Picture 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764025" y="750632"/>
            <a:ext cx="1880615" cy="594375"/>
          </a:xfrm>
          <a:prstGeom prst="rect">
            <a:avLst/>
          </a:prstGeom>
        </p:spPr>
      </p:pic>
    </p:spTree>
    <p:extLst>
      <p:ext uri="{BB962C8B-B14F-4D97-AF65-F5344CB8AC3E}">
        <p14:creationId xmlns:p14="http://schemas.microsoft.com/office/powerpoint/2010/main" val="34637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S Title">
    <p:bg>
      <p:bgPr>
        <a:solidFill>
          <a:srgbClr val="D6D6D6">
            <a:alpha val="45000"/>
          </a:srgbClr>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a:ext>
            </a:extLst>
          </a:blip>
          <a:srcRect l="18617" t="27545" r="7198" b="28664"/>
          <a:stretch/>
        </p:blipFill>
        <p:spPr>
          <a:xfrm>
            <a:off x="4114800" y="1"/>
            <a:ext cx="5029200" cy="6345938"/>
          </a:xfrm>
          <a:prstGeom prst="rect">
            <a:avLst/>
          </a:prstGeom>
        </p:spPr>
      </p:pic>
      <p:sp>
        <p:nvSpPr>
          <p:cNvPr id="3" name="Subtitle 2"/>
          <p:cNvSpPr>
            <a:spLocks noGrp="1"/>
          </p:cNvSpPr>
          <p:nvPr>
            <p:ph type="subTitle" idx="1" hasCustomPrompt="1"/>
          </p:nvPr>
        </p:nvSpPr>
        <p:spPr>
          <a:xfrm>
            <a:off x="4764025" y="5349513"/>
            <a:ext cx="3362303" cy="155634"/>
          </a:xfrm>
        </p:spPr>
        <p:txBody>
          <a:bodyPr lIns="0" tIns="0" rIns="0" bIns="0">
            <a:noAutofit/>
          </a:bodyPr>
          <a:lstStyle>
            <a:lvl1pPr marL="0" indent="0" algn="l">
              <a:buNone/>
              <a:defRPr sz="1400" b="1" i="0" baseline="0">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3" name="Text Placeholder 12"/>
          <p:cNvSpPr>
            <a:spLocks noGrp="1"/>
          </p:cNvSpPr>
          <p:nvPr>
            <p:ph type="body" sz="quarter" idx="14" hasCustomPrompt="1"/>
          </p:nvPr>
        </p:nvSpPr>
        <p:spPr>
          <a:xfrm>
            <a:off x="4764025" y="5572384"/>
            <a:ext cx="3362303" cy="156065"/>
          </a:xfrm>
        </p:spPr>
        <p:txBody>
          <a:bodyPr lIns="0" tIns="0" rIns="0" bIns="0">
            <a:noAutofit/>
          </a:bodyPr>
          <a:lstStyle>
            <a:lvl1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Arial" charset="0"/>
                <a:ea typeface="+mn-ea"/>
                <a:cs typeface="+mn-cs"/>
              </a:defRPr>
            </a:lvl1pPr>
            <a:lvl2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2pPr>
            <a:lvl3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3pPr>
            <a:lvl4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4pPr>
            <a:lvl5pPr marL="0" indent="0" algn="l" defTabSz="914400" rtl="0" eaLnBrk="1" latinLnBrk="0" hangingPunct="1">
              <a:lnSpc>
                <a:spcPct val="90000"/>
              </a:lnSpc>
              <a:spcBef>
                <a:spcPts val="1000"/>
              </a:spcBef>
              <a:buFont typeface=".AppleSystemUIFont" charset="-120"/>
              <a:buNone/>
              <a:defRPr lang="en-US" sz="1400" kern="1200" baseline="0" dirty="0" smtClean="0">
                <a:solidFill>
                  <a:srgbClr val="9F9371"/>
                </a:solidFill>
                <a:latin typeface="Gotham Narrow Book" charset="0"/>
                <a:ea typeface="+mn-ea"/>
                <a:cs typeface="+mn-cs"/>
              </a:defRPr>
            </a:lvl5pPr>
          </a:lstStyle>
          <a:p>
            <a:pPr lvl="0"/>
            <a:r>
              <a:rPr lang="en-US"/>
              <a:t>Position Title</a:t>
            </a:r>
          </a:p>
        </p:txBody>
      </p:sp>
      <p:sp>
        <p:nvSpPr>
          <p:cNvPr id="12" name="Picture Placeholder 7"/>
          <p:cNvSpPr>
            <a:spLocks noGrp="1"/>
          </p:cNvSpPr>
          <p:nvPr>
            <p:ph type="pic" sz="quarter" idx="13"/>
          </p:nvPr>
        </p:nvSpPr>
        <p:spPr>
          <a:xfrm>
            <a:off x="0" y="1"/>
            <a:ext cx="4114800" cy="6345936"/>
          </a:xfrm>
          <a:solidFill>
            <a:schemeClr val="bg1">
              <a:lumMod val="75000"/>
            </a:schemeClr>
          </a:solidFill>
        </p:spPr>
        <p:txBody>
          <a:bodyPr/>
          <a:lstStyle/>
          <a:p>
            <a:endParaRPr lang="en-US"/>
          </a:p>
        </p:txBody>
      </p:sp>
      <p:sp>
        <p:nvSpPr>
          <p:cNvPr id="14" name="Date Placeholder 3"/>
          <p:cNvSpPr>
            <a:spLocks noGrp="1"/>
          </p:cNvSpPr>
          <p:nvPr>
            <p:ph type="dt" sz="half" idx="2"/>
          </p:nvPr>
        </p:nvSpPr>
        <p:spPr>
          <a:xfrm>
            <a:off x="1971109" y="6533847"/>
            <a:ext cx="1042273" cy="149343"/>
          </a:xfrm>
          <a:prstGeom prst="rect">
            <a:avLst/>
          </a:prstGeom>
        </p:spPr>
        <p:txBody>
          <a:bodyPr vert="horz" lIns="0" tIns="0" rIns="0" bIns="0" rtlCol="0" anchor="t" anchorCtr="0"/>
          <a:lstStyle>
            <a:lvl1pPr algn="l">
              <a:defRPr lang="en-US" sz="1000" kern="1200" baseline="0" smtClean="0">
                <a:solidFill>
                  <a:schemeClr val="bg2"/>
                </a:solidFill>
                <a:latin typeface="Arial" charset="0"/>
                <a:ea typeface="Gotham Narrow Book" charset="0"/>
                <a:cs typeface="Gotham Narrow Book" charset="0"/>
              </a:defRPr>
            </a:lvl1pPr>
          </a:lstStyle>
          <a:p>
            <a:endParaRPr lang="bg-BG"/>
          </a:p>
        </p:txBody>
      </p:sp>
      <p:sp>
        <p:nvSpPr>
          <p:cNvPr id="15" name="Footer Placeholder 4"/>
          <p:cNvSpPr>
            <a:spLocks noGrp="1"/>
          </p:cNvSpPr>
          <p:nvPr>
            <p:ph type="ftr" sz="quarter" idx="3"/>
          </p:nvPr>
        </p:nvSpPr>
        <p:spPr>
          <a:xfrm>
            <a:off x="3667220" y="6547108"/>
            <a:ext cx="2070885" cy="148659"/>
          </a:xfrm>
          <a:prstGeom prst="rect">
            <a:avLst/>
          </a:prstGeom>
        </p:spPr>
        <p:txBody>
          <a:bodyPr vert="horz" lIns="0" tIns="0" rIns="0" bIns="0" rtlCol="0" anchor="t" anchorCtr="0"/>
          <a:lstStyle>
            <a:lvl1pPr algn="l">
              <a:defRPr sz="1000" baseline="0">
                <a:solidFill>
                  <a:schemeClr val="bg2"/>
                </a:solidFill>
                <a:latin typeface="Arial" charset="0"/>
                <a:ea typeface="Gotham Narrow Book" charset="0"/>
                <a:cs typeface="Gotham Narrow Book" charset="0"/>
              </a:defRPr>
            </a:lvl1pPr>
          </a:lstStyle>
          <a:p>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
        <p:nvSpPr>
          <p:cNvPr id="21" name="Title 1"/>
          <p:cNvSpPr>
            <a:spLocks noGrp="1"/>
          </p:cNvSpPr>
          <p:nvPr>
            <p:ph type="ctrTitle" hasCustomPrompt="1"/>
          </p:nvPr>
        </p:nvSpPr>
        <p:spPr>
          <a:xfrm>
            <a:off x="4764025" y="1841512"/>
            <a:ext cx="3362303" cy="1910219"/>
          </a:xfrm>
        </p:spPr>
        <p:txBody>
          <a:bodyPr rIns="0" anchor="t" anchorCtr="0"/>
          <a:lstStyle>
            <a:lvl1pPr algn="l" defTabSz="914400" rtl="0" eaLnBrk="1" latinLnBrk="0" hangingPunct="1">
              <a:lnSpc>
                <a:spcPct val="100000"/>
              </a:lnSpc>
              <a:spcBef>
                <a:spcPct val="0"/>
              </a:spcBef>
              <a:buNone/>
              <a:defRPr lang="en-US" sz="4000" b="0" i="0" kern="1200" baseline="0" dirty="0">
                <a:solidFill>
                  <a:srgbClr val="B72029"/>
                </a:solidFill>
                <a:latin typeface="Arial" charset="0"/>
                <a:ea typeface="Arial" charset="0"/>
                <a:cs typeface="Arial" charset="0"/>
              </a:defRPr>
            </a:lvl1pPr>
          </a:lstStyle>
          <a:p>
            <a:r>
              <a:rPr lang="en-US"/>
              <a:t>Title goes here </a:t>
            </a:r>
          </a:p>
        </p:txBody>
      </p:sp>
      <p:pic>
        <p:nvPicPr>
          <p:cNvPr id="4" name="Picture 3"/>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760901" y="851251"/>
            <a:ext cx="1883739" cy="488261"/>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2" y="6342784"/>
            <a:ext cx="9143999" cy="548640"/>
          </a:xfrm>
          <a:prstGeom prst="rect">
            <a:avLst/>
          </a:prstGeom>
          <a:solidFill>
            <a:srgbClr val="F4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6D6D6"/>
              </a:solidFill>
            </a:endParaRPr>
          </a:p>
        </p:txBody>
      </p:sp>
      <p:pic>
        <p:nvPicPr>
          <p:cNvPr id="16" name="Picture 15"/>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6534280" y="6533845"/>
            <a:ext cx="2050584" cy="169088"/>
          </a:xfrm>
          <a:prstGeom prst="rect">
            <a:avLst/>
          </a:prstGeom>
        </p:spPr>
      </p:pic>
      <p:sp>
        <p:nvSpPr>
          <p:cNvPr id="2" name="Title Placeholder 1"/>
          <p:cNvSpPr>
            <a:spLocks noGrp="1"/>
          </p:cNvSpPr>
          <p:nvPr>
            <p:ph type="title"/>
          </p:nvPr>
        </p:nvSpPr>
        <p:spPr>
          <a:xfrm>
            <a:off x="662245" y="640079"/>
            <a:ext cx="8001000" cy="1097280"/>
          </a:xfrm>
          <a:prstGeom prst="rect">
            <a:avLst/>
          </a:prstGeom>
        </p:spPr>
        <p:txBody>
          <a:bodyPr vert="horz" lIns="0" tIns="0" rIns="457200" bIns="0" rtlCol="0" anchor="t" anchorCtr="0">
            <a:noAutofit/>
          </a:bodyPr>
          <a:lstStyle/>
          <a:p>
            <a:r>
              <a:rPr lang="en-US"/>
              <a:t>Click to edit Master title style</a:t>
            </a:r>
          </a:p>
        </p:txBody>
      </p:sp>
      <p:sp>
        <p:nvSpPr>
          <p:cNvPr id="3" name="Text Placeholder 2"/>
          <p:cNvSpPr>
            <a:spLocks noGrp="1"/>
          </p:cNvSpPr>
          <p:nvPr>
            <p:ph type="body" idx="1"/>
          </p:nvPr>
        </p:nvSpPr>
        <p:spPr>
          <a:xfrm>
            <a:off x="658368" y="1828800"/>
            <a:ext cx="8001000" cy="3982720"/>
          </a:xfrm>
          <a:prstGeom prst="rect">
            <a:avLst/>
          </a:prstGeom>
        </p:spPr>
        <p:txBody>
          <a:bodyPr vert="horz" lIns="91440" tIns="45720" rIns="457200" bIns="45720" rtlCol="0">
            <a:normAutofit/>
          </a:bodyPr>
          <a:lstStyle/>
          <a:p>
            <a:pPr marL="0" lvl="0" indent="0" algn="l" defTabSz="914400" rtl="0" eaLnBrk="1" latinLnBrk="0" hangingPunct="1">
              <a:lnSpc>
                <a:spcPct val="100000"/>
              </a:lnSpc>
              <a:spcBef>
                <a:spcPts val="1000"/>
              </a:spcBef>
              <a:spcAft>
                <a:spcPts val="900"/>
              </a:spcAft>
              <a:buFontTx/>
              <a:buNone/>
            </a:pPr>
            <a:r>
              <a:rPr lang="en-US"/>
              <a:t>Click to edit Master text styles</a:t>
            </a:r>
          </a:p>
          <a:p>
            <a:pPr marL="179388" lvl="1" indent="-166688" algn="l" defTabSz="914400" rtl="0" eaLnBrk="1" latinLnBrk="0" hangingPunct="1">
              <a:lnSpc>
                <a:spcPct val="100000"/>
              </a:lnSpc>
              <a:spcBef>
                <a:spcPts val="500"/>
              </a:spcBef>
              <a:spcAft>
                <a:spcPts val="900"/>
              </a:spcAft>
              <a:buClr>
                <a:srgbClr val="ED9822"/>
              </a:buClr>
              <a:buSzPct val="110000"/>
              <a:buFont typeface="Wingdings" charset="2"/>
              <a:buChar char="§"/>
              <a:tabLst/>
            </a:pPr>
            <a:r>
              <a:rPr lang="en-US"/>
              <a:t>Second level</a:t>
            </a:r>
          </a:p>
          <a:p>
            <a:pPr marL="966788" lvl="2" indent="-166688" algn="l" defTabSz="914400" rtl="0" eaLnBrk="1" latinLnBrk="0" hangingPunct="1">
              <a:lnSpc>
                <a:spcPct val="100000"/>
              </a:lnSpc>
              <a:spcBef>
                <a:spcPts val="500"/>
              </a:spcBef>
              <a:spcAft>
                <a:spcPts val="900"/>
              </a:spcAft>
              <a:buClr>
                <a:srgbClr val="ED9822"/>
              </a:buClr>
              <a:buSzPct val="110000"/>
              <a:buFont typeface="Wingdings" charset="2"/>
              <a:buChar char="§"/>
              <a:tabLst/>
            </a:pPr>
            <a:endParaRPr lang="en-US"/>
          </a:p>
        </p:txBody>
      </p:sp>
      <p:sp>
        <p:nvSpPr>
          <p:cNvPr id="7" name="Date Placeholder 3"/>
          <p:cNvSpPr>
            <a:spLocks noGrp="1"/>
          </p:cNvSpPr>
          <p:nvPr>
            <p:ph type="dt" sz="half" idx="2"/>
          </p:nvPr>
        </p:nvSpPr>
        <p:spPr>
          <a:xfrm>
            <a:off x="1971109" y="6533847"/>
            <a:ext cx="1042273" cy="149343"/>
          </a:xfrm>
          <a:prstGeom prst="rect">
            <a:avLst/>
          </a:prstGeom>
        </p:spPr>
        <p:txBody>
          <a:bodyPr vert="horz" lIns="0" tIns="0" rIns="0" bIns="0" rtlCol="0" anchor="t" anchorCtr="0"/>
          <a:lstStyle>
            <a:lvl1pPr algn="l">
              <a:defRPr lang="en-US" sz="1000" kern="1200" baseline="0" smtClean="0">
                <a:solidFill>
                  <a:schemeClr val="bg2"/>
                </a:solidFill>
                <a:latin typeface="Arial" charset="0"/>
                <a:ea typeface="Gotham Narrow Book" charset="0"/>
                <a:cs typeface="Gotham Narrow Book" charset="0"/>
              </a:defRPr>
            </a:lvl1pPr>
          </a:lstStyle>
          <a:p>
            <a:endParaRPr lang="bg-BG"/>
          </a:p>
        </p:txBody>
      </p:sp>
      <p:sp>
        <p:nvSpPr>
          <p:cNvPr id="8" name="Footer Placeholder 4"/>
          <p:cNvSpPr>
            <a:spLocks noGrp="1"/>
          </p:cNvSpPr>
          <p:nvPr>
            <p:ph type="ftr" sz="quarter" idx="3"/>
          </p:nvPr>
        </p:nvSpPr>
        <p:spPr>
          <a:xfrm>
            <a:off x="3667220" y="6547108"/>
            <a:ext cx="2070885" cy="148659"/>
          </a:xfrm>
          <a:prstGeom prst="rect">
            <a:avLst/>
          </a:prstGeom>
        </p:spPr>
        <p:txBody>
          <a:bodyPr vert="horz" lIns="0" tIns="0" rIns="0" bIns="0" rtlCol="0" anchor="t" anchorCtr="0"/>
          <a:lstStyle>
            <a:lvl1pPr algn="l">
              <a:defRPr sz="1000" baseline="0">
                <a:solidFill>
                  <a:schemeClr val="bg2"/>
                </a:solidFill>
                <a:latin typeface="Arial" charset="0"/>
                <a:ea typeface="Gotham Narrow Book" charset="0"/>
                <a:cs typeface="Gotham Narrow Book" charset="0"/>
              </a:defRPr>
            </a:lvl1pPr>
          </a:lstStyle>
          <a:p>
            <a:endParaRPr lang="en-US"/>
          </a:p>
        </p:txBody>
      </p:sp>
    </p:spTree>
    <p:extLst>
      <p:ext uri="{BB962C8B-B14F-4D97-AF65-F5344CB8AC3E}">
        <p14:creationId xmlns:p14="http://schemas.microsoft.com/office/powerpoint/2010/main" val="38097013"/>
      </p:ext>
    </p:extLst>
  </p:cSld>
  <p:clrMap bg1="lt1" tx1="dk1" bg2="lt2" tx2="dk2" accent1="accent1" accent2="accent2" accent3="accent3" accent4="accent4" accent5="accent5" accent6="accent6" hlink="hlink" folHlink="folHlink"/>
  <p:sldLayoutIdLst>
    <p:sldLayoutId id="2147483694" r:id="rId1"/>
    <p:sldLayoutId id="2147483688" r:id="rId2"/>
    <p:sldLayoutId id="2147483685" r:id="rId3"/>
    <p:sldLayoutId id="2147483681" r:id="rId4"/>
    <p:sldLayoutId id="2147483683" r:id="rId5"/>
    <p:sldLayoutId id="2147483695" r:id="rId6"/>
    <p:sldLayoutId id="2147483696" r:id="rId7"/>
    <p:sldLayoutId id="2147483665" r:id="rId8"/>
    <p:sldLayoutId id="2147483691" r:id="rId9"/>
    <p:sldLayoutId id="2147483682" r:id="rId10"/>
    <p:sldLayoutId id="2147483697" r:id="rId11"/>
    <p:sldLayoutId id="2147483698" r:id="rId12"/>
    <p:sldLayoutId id="2147483690" r:id="rId13"/>
    <p:sldLayoutId id="2147483689" r:id="rId14"/>
    <p:sldLayoutId id="2147483666" r:id="rId15"/>
    <p:sldLayoutId id="2147483679" r:id="rId16"/>
    <p:sldLayoutId id="2147483674" r:id="rId17"/>
    <p:sldLayoutId id="2147483667" r:id="rId18"/>
    <p:sldLayoutId id="2147483675" r:id="rId19"/>
    <p:sldLayoutId id="2147483676" r:id="rId20"/>
    <p:sldLayoutId id="2147483677" r:id="rId21"/>
    <p:sldLayoutId id="2147483678" r:id="rId22"/>
    <p:sldLayoutId id="2147483686" r:id="rId23"/>
    <p:sldLayoutId id="2147483692" r:id="rId24"/>
    <p:sldLayoutId id="2147483671" r:id="rId25"/>
  </p:sldLayoutIdLst>
  <p:hf hdr="0"/>
  <p:txStyles>
    <p:titleStyle>
      <a:lvl1pPr algn="l" defTabSz="914400" rtl="0" eaLnBrk="1" latinLnBrk="0" hangingPunct="1">
        <a:lnSpc>
          <a:spcPct val="100000"/>
        </a:lnSpc>
        <a:spcBef>
          <a:spcPct val="0"/>
        </a:spcBef>
        <a:buNone/>
        <a:defRPr lang="en-US" sz="3200" b="0" i="0" kern="1200" baseline="0" dirty="0" smtClean="0">
          <a:solidFill>
            <a:srgbClr val="B72029"/>
          </a:solidFill>
          <a:latin typeface="Arial" charset="0"/>
          <a:ea typeface="Arial" charset="0"/>
          <a:cs typeface="Arial" charset="0"/>
        </a:defRPr>
      </a:lvl1pPr>
    </p:titleStyle>
    <p:bodyStyle>
      <a:lvl1pPr marL="0" indent="0" algn="l" defTabSz="914400" rtl="0" eaLnBrk="1" latinLnBrk="0" hangingPunct="1">
        <a:lnSpc>
          <a:spcPct val="90000"/>
        </a:lnSpc>
        <a:spcBef>
          <a:spcPts val="1000"/>
        </a:spcBef>
        <a:buFont typeface=".AppleSystemUIFont" charset="-120"/>
        <a:buNone/>
        <a:defRPr lang="en-US" sz="2000" b="1" i="0" kern="1200" cap="none" baseline="0" dirty="0" smtClean="0">
          <a:solidFill>
            <a:schemeClr val="tx1"/>
          </a:solidFill>
          <a:latin typeface="Arial" charset="0"/>
          <a:ea typeface="+mn-ea"/>
          <a:cs typeface="+mn-cs"/>
        </a:defRPr>
      </a:lvl1pPr>
      <a:lvl2pPr marL="355600" indent="-342900" algn="l" defTabSz="914400" rtl="0" eaLnBrk="1" latinLnBrk="0" hangingPunct="1">
        <a:lnSpc>
          <a:spcPct val="90000"/>
        </a:lnSpc>
        <a:spcBef>
          <a:spcPts val="0"/>
        </a:spcBef>
        <a:spcAft>
          <a:spcPts val="500"/>
        </a:spcAft>
        <a:buFont typeface="Arial"/>
        <a:buChar char="•"/>
        <a:defRPr lang="en-US" sz="1800" b="0" i="0" kern="1200" baseline="0" dirty="0" smtClean="0">
          <a:solidFill>
            <a:srgbClr val="353535"/>
          </a:solidFill>
          <a:latin typeface="Arial" charset="0"/>
          <a:ea typeface="+mn-ea"/>
          <a:cs typeface="Arial"/>
        </a:defRPr>
      </a:lvl2pPr>
      <a:lvl3pPr marL="1143000" indent="-228600" algn="l" defTabSz="914400" rtl="0" eaLnBrk="1" latinLnBrk="0" hangingPunct="1">
        <a:lnSpc>
          <a:spcPct val="90000"/>
        </a:lnSpc>
        <a:spcBef>
          <a:spcPts val="500"/>
        </a:spcBef>
        <a:buFont typeface="Arial"/>
        <a:buChar char="•"/>
        <a:defRPr lang="en-US" sz="1723" kern="1200" baseline="0" dirty="0" smtClean="0">
          <a:solidFill>
            <a:schemeClr val="tx1"/>
          </a:solidFill>
          <a:latin typeface="Gotham Book" charset="0"/>
          <a:ea typeface="+mn-ea"/>
          <a:cs typeface="+mn-cs"/>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Gotham Narrow Book" charset="0"/>
          <a:ea typeface="Gotham Narrow Book" charset="0"/>
          <a:cs typeface="Gotham Narrow Book" charset="0"/>
        </a:defRPr>
      </a:lvl4pPr>
      <a:lvl5pPr marL="2057400" indent="-228600" algn="l" defTabSz="914400" rtl="0" eaLnBrk="1" latinLnBrk="0" hangingPunct="1">
        <a:lnSpc>
          <a:spcPct val="90000"/>
        </a:lnSpc>
        <a:spcBef>
          <a:spcPts val="500"/>
        </a:spcBef>
        <a:buFont typeface="Arial"/>
        <a:buChar char="•"/>
        <a:defRPr sz="1600" kern="1200">
          <a:solidFill>
            <a:schemeClr val="tx1"/>
          </a:solidFill>
          <a:latin typeface="Gotham Narrow Book" charset="0"/>
          <a:ea typeface="Gotham Narrow Book" charset="0"/>
          <a:cs typeface="Gotham Narrow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On-Campus and Online Course</a:t>
            </a:r>
          </a:p>
        </p:txBody>
      </p:sp>
      <p:sp>
        <p:nvSpPr>
          <p:cNvPr id="4" name="Text Placeholder 3"/>
          <p:cNvSpPr>
            <a:spLocks noGrp="1"/>
          </p:cNvSpPr>
          <p:nvPr>
            <p:ph type="body" sz="quarter" idx="14"/>
          </p:nvPr>
        </p:nvSpPr>
        <p:spPr>
          <a:xfrm>
            <a:off x="669490" y="5621022"/>
            <a:ext cx="3362303" cy="156065"/>
          </a:xfrm>
        </p:spPr>
        <p:txBody>
          <a:bodyPr vert="horz" lIns="0" tIns="0" rIns="0" bIns="0" rtlCol="0" anchor="t">
            <a:noAutofit/>
          </a:bodyPr>
          <a:lstStyle/>
          <a:p>
            <a:r>
              <a:rPr lang="en-US" dirty="0">
                <a:latin typeface="Arial"/>
                <a:cs typeface="Arial"/>
              </a:rPr>
              <a:t>Fall 2021</a:t>
            </a:r>
            <a:endParaRPr lang="en-US" dirty="0">
              <a:cs typeface="Arial"/>
            </a:endParaRPr>
          </a:p>
        </p:txBody>
      </p:sp>
      <p:sp>
        <p:nvSpPr>
          <p:cNvPr id="5" name="Content Placeholder 4"/>
          <p:cNvSpPr>
            <a:spLocks noGrp="1"/>
          </p:cNvSpPr>
          <p:nvPr>
            <p:ph sz="quarter" idx="15"/>
          </p:nvPr>
        </p:nvSpPr>
        <p:spPr>
          <a:xfrm>
            <a:off x="621411" y="2667000"/>
            <a:ext cx="7261960" cy="971550"/>
          </a:xfrm>
        </p:spPr>
        <p:txBody>
          <a:bodyPr/>
          <a:lstStyle/>
          <a:p>
            <a:r>
              <a:rPr lang="en-US" dirty="0"/>
              <a:t>Welcome to Our Unique Classroom Experience</a:t>
            </a:r>
          </a:p>
        </p:txBody>
      </p:sp>
    </p:spTree>
    <p:extLst>
      <p:ext uri="{BB962C8B-B14F-4D97-AF65-F5344CB8AC3E}">
        <p14:creationId xmlns:p14="http://schemas.microsoft.com/office/powerpoint/2010/main" val="1374222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usinessman standing">
            <a:extLst>
              <a:ext uri="{FF2B5EF4-FFF2-40B4-BE49-F238E27FC236}">
                <a16:creationId xmlns:a16="http://schemas.microsoft.com/office/drawing/2014/main" id="{BA6CD84B-7DB9-4E94-AFEE-7AA2DFE4B606}"/>
              </a:ext>
            </a:extLst>
          </p:cNvPr>
          <p:cNvPicPr>
            <a:picLocks noChangeAspect="1"/>
          </p:cNvPicPr>
          <p:nvPr/>
        </p:nvPicPr>
        <p:blipFill>
          <a:blip r:embed="rId3"/>
          <a:stretch>
            <a:fillRect/>
          </a:stretch>
        </p:blipFill>
        <p:spPr>
          <a:xfrm flipH="1">
            <a:off x="1050769" y="2018303"/>
            <a:ext cx="1304086" cy="4308527"/>
          </a:xfrm>
          <a:prstGeom prst="rect">
            <a:avLst/>
          </a:prstGeom>
        </p:spPr>
      </p:pic>
      <p:pic>
        <p:nvPicPr>
          <p:cNvPr id="25" name="Picture 24" descr="Young casual woman using tablet">
            <a:extLst>
              <a:ext uri="{FF2B5EF4-FFF2-40B4-BE49-F238E27FC236}">
                <a16:creationId xmlns:a16="http://schemas.microsoft.com/office/drawing/2014/main" id="{AEB3BB9C-32B5-432A-B999-A77AC7A4F265}"/>
              </a:ext>
            </a:extLst>
          </p:cNvPr>
          <p:cNvPicPr>
            <a:picLocks noChangeAspect="1"/>
          </p:cNvPicPr>
          <p:nvPr/>
        </p:nvPicPr>
        <p:blipFill>
          <a:blip r:embed="rId4"/>
          <a:stretch>
            <a:fillRect/>
          </a:stretch>
        </p:blipFill>
        <p:spPr>
          <a:xfrm>
            <a:off x="7134413" y="2034618"/>
            <a:ext cx="1396168" cy="4180253"/>
          </a:xfrm>
          <a:prstGeom prst="rect">
            <a:avLst/>
          </a:prstGeom>
        </p:spPr>
      </p:pic>
      <p:pic>
        <p:nvPicPr>
          <p:cNvPr id="15" name="Picture 14" descr="Casual woman writing with pen">
            <a:extLst>
              <a:ext uri="{FF2B5EF4-FFF2-40B4-BE49-F238E27FC236}">
                <a16:creationId xmlns:a16="http://schemas.microsoft.com/office/drawing/2014/main" id="{88C7380A-C47A-46AD-9C45-E139CEACA518}"/>
              </a:ext>
            </a:extLst>
          </p:cNvPr>
          <p:cNvPicPr>
            <a:picLocks noChangeAspect="1"/>
          </p:cNvPicPr>
          <p:nvPr/>
        </p:nvPicPr>
        <p:blipFill>
          <a:blip r:embed="rId5"/>
          <a:stretch>
            <a:fillRect/>
          </a:stretch>
        </p:blipFill>
        <p:spPr>
          <a:xfrm>
            <a:off x="4750159" y="2183293"/>
            <a:ext cx="1436571" cy="3882904"/>
          </a:xfrm>
          <a:prstGeom prst="rect">
            <a:avLst/>
          </a:prstGeom>
        </p:spPr>
      </p:pic>
      <p:sp>
        <p:nvSpPr>
          <p:cNvPr id="2" name="Title 1"/>
          <p:cNvSpPr>
            <a:spLocks noGrp="1"/>
          </p:cNvSpPr>
          <p:nvPr>
            <p:ph type="title"/>
          </p:nvPr>
        </p:nvSpPr>
        <p:spPr/>
        <p:txBody>
          <a:bodyPr/>
          <a:lstStyle/>
          <a:p>
            <a:r>
              <a:rPr lang="en-US" dirty="0"/>
              <a:t>In-Person and Virtual</a:t>
            </a:r>
          </a:p>
        </p:txBody>
      </p:sp>
      <p:sp>
        <p:nvSpPr>
          <p:cNvPr id="3" name="Content Placeholder 2"/>
          <p:cNvSpPr>
            <a:spLocks noGrp="1"/>
          </p:cNvSpPr>
          <p:nvPr>
            <p:ph sz="quarter" idx="13"/>
          </p:nvPr>
        </p:nvSpPr>
        <p:spPr>
          <a:xfrm>
            <a:off x="661988" y="1358284"/>
            <a:ext cx="8001000" cy="4761530"/>
          </a:xfrm>
        </p:spPr>
        <p:txBody>
          <a:bodyPr vert="horz" lIns="91440" tIns="45720" rIns="457200" bIns="45720" rtlCol="0" anchor="t">
            <a:normAutofit/>
          </a:bodyPr>
          <a:lstStyle/>
          <a:p>
            <a:pPr>
              <a:spcAft>
                <a:spcPts val="1000"/>
              </a:spcAft>
            </a:pPr>
            <a:r>
              <a:rPr lang="en-US" dirty="0">
                <a:latin typeface="Arial"/>
                <a:cs typeface="Arial"/>
              </a:rPr>
              <a:t>This class contains a mix of in-person and online students.</a:t>
            </a:r>
          </a:p>
          <a:p>
            <a:endParaRPr lang="en-US" dirty="0"/>
          </a:p>
        </p:txBody>
      </p:sp>
      <p:sp>
        <p:nvSpPr>
          <p:cNvPr id="4" name="Date Placeholder 3"/>
          <p:cNvSpPr>
            <a:spLocks noGrp="1"/>
          </p:cNvSpPr>
          <p:nvPr>
            <p:ph type="dt" sz="half" idx="2"/>
          </p:nvPr>
        </p:nvSpPr>
        <p:spPr/>
        <p:txBody>
          <a:bodyPr/>
          <a:lstStyle/>
          <a:p>
            <a:endParaRPr lang="bg-BG"/>
          </a:p>
        </p:txBody>
      </p:sp>
      <p:sp>
        <p:nvSpPr>
          <p:cNvPr id="5" name="Footer Placeholder 4"/>
          <p:cNvSpPr>
            <a:spLocks noGrp="1"/>
          </p:cNvSpPr>
          <p:nvPr>
            <p:ph type="ftr" sz="quarter" idx="3"/>
          </p:nvPr>
        </p:nvSpPr>
        <p:spPr/>
        <p:txBody>
          <a:bodyPr/>
          <a:lstStyle/>
          <a:p>
            <a:endParaRPr lang="en-US"/>
          </a:p>
        </p:txBody>
      </p:sp>
      <p:pic>
        <p:nvPicPr>
          <p:cNvPr id="7" name="Picture 6" descr="Young businessman sitting">
            <a:extLst>
              <a:ext uri="{FF2B5EF4-FFF2-40B4-BE49-F238E27FC236}">
                <a16:creationId xmlns:a16="http://schemas.microsoft.com/office/drawing/2014/main" id="{945834F5-BEBF-4E47-9893-74D19EF58BA7}"/>
              </a:ext>
            </a:extLst>
          </p:cNvPr>
          <p:cNvPicPr>
            <a:picLocks noChangeAspect="1"/>
          </p:cNvPicPr>
          <p:nvPr/>
        </p:nvPicPr>
        <p:blipFill>
          <a:blip r:embed="rId6"/>
          <a:stretch>
            <a:fillRect/>
          </a:stretch>
        </p:blipFill>
        <p:spPr>
          <a:xfrm>
            <a:off x="5709665" y="3226781"/>
            <a:ext cx="1424748" cy="3184040"/>
          </a:xfrm>
          <a:prstGeom prst="rect">
            <a:avLst/>
          </a:prstGeom>
        </p:spPr>
      </p:pic>
      <p:pic>
        <p:nvPicPr>
          <p:cNvPr id="9" name="Picture 8" descr="Old woman sitting on chair">
            <a:extLst>
              <a:ext uri="{FF2B5EF4-FFF2-40B4-BE49-F238E27FC236}">
                <a16:creationId xmlns:a16="http://schemas.microsoft.com/office/drawing/2014/main" id="{69C94D43-9D63-47B1-AC65-2E45E83D73FE}"/>
              </a:ext>
            </a:extLst>
          </p:cNvPr>
          <p:cNvPicPr>
            <a:picLocks noChangeAspect="1"/>
          </p:cNvPicPr>
          <p:nvPr/>
        </p:nvPicPr>
        <p:blipFill>
          <a:blip r:embed="rId7"/>
          <a:stretch>
            <a:fillRect/>
          </a:stretch>
        </p:blipFill>
        <p:spPr>
          <a:xfrm>
            <a:off x="3593026" y="3424784"/>
            <a:ext cx="1850102" cy="2997134"/>
          </a:xfrm>
          <a:prstGeom prst="rect">
            <a:avLst/>
          </a:prstGeom>
        </p:spPr>
      </p:pic>
      <p:pic>
        <p:nvPicPr>
          <p:cNvPr id="11" name="Picture 10" descr="Businessman sitting on chair">
            <a:extLst>
              <a:ext uri="{FF2B5EF4-FFF2-40B4-BE49-F238E27FC236}">
                <a16:creationId xmlns:a16="http://schemas.microsoft.com/office/drawing/2014/main" id="{92366011-32FA-4411-9386-86CBF8A45B6E}"/>
              </a:ext>
            </a:extLst>
          </p:cNvPr>
          <p:cNvPicPr>
            <a:picLocks noChangeAspect="1"/>
          </p:cNvPicPr>
          <p:nvPr/>
        </p:nvPicPr>
        <p:blipFill>
          <a:blip r:embed="rId8"/>
          <a:stretch>
            <a:fillRect/>
          </a:stretch>
        </p:blipFill>
        <p:spPr>
          <a:xfrm>
            <a:off x="7452364" y="3226781"/>
            <a:ext cx="1591818" cy="3036861"/>
          </a:xfrm>
          <a:prstGeom prst="rect">
            <a:avLst/>
          </a:prstGeom>
        </p:spPr>
      </p:pic>
      <p:pic>
        <p:nvPicPr>
          <p:cNvPr id="13" name="Picture 12" descr="Customer service man hands on waist">
            <a:extLst>
              <a:ext uri="{FF2B5EF4-FFF2-40B4-BE49-F238E27FC236}">
                <a16:creationId xmlns:a16="http://schemas.microsoft.com/office/drawing/2014/main" id="{56D7B856-DE84-43E6-8159-073C7331D07A}"/>
              </a:ext>
            </a:extLst>
          </p:cNvPr>
          <p:cNvPicPr>
            <a:picLocks noChangeAspect="1"/>
          </p:cNvPicPr>
          <p:nvPr/>
        </p:nvPicPr>
        <p:blipFill>
          <a:blip r:embed="rId9"/>
          <a:stretch>
            <a:fillRect/>
          </a:stretch>
        </p:blipFill>
        <p:spPr>
          <a:xfrm>
            <a:off x="1331549" y="3187768"/>
            <a:ext cx="2129070" cy="3273878"/>
          </a:xfrm>
          <a:prstGeom prst="rect">
            <a:avLst/>
          </a:prstGeom>
        </p:spPr>
      </p:pic>
      <p:pic>
        <p:nvPicPr>
          <p:cNvPr id="17" name="Picture 16" descr="Woman hands at the back">
            <a:extLst>
              <a:ext uri="{FF2B5EF4-FFF2-40B4-BE49-F238E27FC236}">
                <a16:creationId xmlns:a16="http://schemas.microsoft.com/office/drawing/2014/main" id="{2E716917-4B6C-4550-8729-6B2F3A0C409A}"/>
              </a:ext>
            </a:extLst>
          </p:cNvPr>
          <p:cNvPicPr>
            <a:picLocks noChangeAspect="1"/>
          </p:cNvPicPr>
          <p:nvPr/>
        </p:nvPicPr>
        <p:blipFill>
          <a:blip r:embed="rId10"/>
          <a:stretch>
            <a:fillRect/>
          </a:stretch>
        </p:blipFill>
        <p:spPr>
          <a:xfrm>
            <a:off x="2849424" y="2183293"/>
            <a:ext cx="1310180" cy="4238625"/>
          </a:xfrm>
          <a:prstGeom prst="rect">
            <a:avLst/>
          </a:prstGeom>
        </p:spPr>
      </p:pic>
      <p:pic>
        <p:nvPicPr>
          <p:cNvPr id="19" name="Picture 18" descr="Woman in wheelchair with backpack">
            <a:extLst>
              <a:ext uri="{FF2B5EF4-FFF2-40B4-BE49-F238E27FC236}">
                <a16:creationId xmlns:a16="http://schemas.microsoft.com/office/drawing/2014/main" id="{CA7A01B3-9E0B-4E63-942F-85AEE32EA786}"/>
              </a:ext>
            </a:extLst>
          </p:cNvPr>
          <p:cNvPicPr>
            <a:picLocks noChangeAspect="1"/>
          </p:cNvPicPr>
          <p:nvPr/>
        </p:nvPicPr>
        <p:blipFill>
          <a:blip r:embed="rId11"/>
          <a:stretch>
            <a:fillRect/>
          </a:stretch>
        </p:blipFill>
        <p:spPr>
          <a:xfrm>
            <a:off x="6467861" y="3479264"/>
            <a:ext cx="1728201" cy="3054583"/>
          </a:xfrm>
          <a:prstGeom prst="rect">
            <a:avLst/>
          </a:prstGeom>
        </p:spPr>
      </p:pic>
      <p:pic>
        <p:nvPicPr>
          <p:cNvPr id="23" name="Picture 22" descr="Businessman using tablet smiling">
            <a:extLst>
              <a:ext uri="{FF2B5EF4-FFF2-40B4-BE49-F238E27FC236}">
                <a16:creationId xmlns:a16="http://schemas.microsoft.com/office/drawing/2014/main" id="{16652115-37F1-429A-825D-66A9A2C6F294}"/>
              </a:ext>
            </a:extLst>
          </p:cNvPr>
          <p:cNvPicPr>
            <a:picLocks noChangeAspect="1"/>
          </p:cNvPicPr>
          <p:nvPr/>
        </p:nvPicPr>
        <p:blipFill>
          <a:blip r:embed="rId12"/>
          <a:stretch>
            <a:fillRect/>
          </a:stretch>
        </p:blipFill>
        <p:spPr>
          <a:xfrm flipH="1">
            <a:off x="184851" y="2034617"/>
            <a:ext cx="1492402" cy="4499229"/>
          </a:xfrm>
          <a:prstGeom prst="rect">
            <a:avLst/>
          </a:prstGeom>
        </p:spPr>
      </p:pic>
    </p:spTree>
    <p:extLst>
      <p:ext uri="{BB962C8B-B14F-4D97-AF65-F5344CB8AC3E}">
        <p14:creationId xmlns:p14="http://schemas.microsoft.com/office/powerpoint/2010/main" val="1044354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Classroom Layout</a:t>
            </a:r>
            <a:br>
              <a:rPr lang="en-US" dirty="0">
                <a:latin typeface="Arial"/>
                <a:cs typeface="Arial"/>
              </a:rPr>
            </a:br>
            <a:endParaRPr lang="en-US" dirty="0"/>
          </a:p>
        </p:txBody>
      </p:sp>
      <p:sp>
        <p:nvSpPr>
          <p:cNvPr id="3" name="Date Placeholder 2"/>
          <p:cNvSpPr>
            <a:spLocks noGrp="1"/>
          </p:cNvSpPr>
          <p:nvPr>
            <p:ph type="dt" sz="half" idx="2"/>
          </p:nvPr>
        </p:nvSpPr>
        <p:spPr/>
        <p:txBody>
          <a:bodyPr/>
          <a:lstStyle/>
          <a:p>
            <a:endParaRPr lang="bg-BG"/>
          </a:p>
        </p:txBody>
      </p:sp>
      <p:sp>
        <p:nvSpPr>
          <p:cNvPr id="4" name="Footer Placeholder 3"/>
          <p:cNvSpPr>
            <a:spLocks noGrp="1"/>
          </p:cNvSpPr>
          <p:nvPr>
            <p:ph type="ftr" sz="quarter" idx="3"/>
          </p:nvPr>
        </p:nvSpPr>
        <p:spPr/>
        <p:txBody>
          <a:bodyPr/>
          <a:lstStyle/>
          <a:p>
            <a:endParaRPr lang="en-US"/>
          </a:p>
        </p:txBody>
      </p:sp>
      <p:sp>
        <p:nvSpPr>
          <p:cNvPr id="5" name="TextBox 4">
            <a:extLst>
              <a:ext uri="{FF2B5EF4-FFF2-40B4-BE49-F238E27FC236}">
                <a16:creationId xmlns:a16="http://schemas.microsoft.com/office/drawing/2014/main" id="{A4885000-FCAB-4BF9-A762-814B81FCA454}"/>
              </a:ext>
            </a:extLst>
          </p:cNvPr>
          <p:cNvSpPr txBox="1"/>
          <p:nvPr/>
        </p:nvSpPr>
        <p:spPr>
          <a:xfrm>
            <a:off x="736847" y="2840854"/>
            <a:ext cx="7887608" cy="646331"/>
          </a:xfrm>
          <a:prstGeom prst="rect">
            <a:avLst/>
          </a:prstGeom>
          <a:noFill/>
        </p:spPr>
        <p:txBody>
          <a:bodyPr wrap="square" rtlCol="0">
            <a:spAutoFit/>
          </a:bodyPr>
          <a:lstStyle/>
          <a:p>
            <a:pPr marL="285750" indent="-285750">
              <a:buFont typeface="Arial" panose="020B0604020202020204" pitchFamily="34" charset="0"/>
              <a:buChar char="•"/>
            </a:pPr>
            <a:r>
              <a:rPr lang="en-US" dirty="0"/>
              <a:t>In-person seating arrangements for the best visual experience</a:t>
            </a:r>
          </a:p>
          <a:p>
            <a:pPr marL="285750" indent="-285750">
              <a:buFont typeface="Arial" panose="020B0604020202020204" pitchFamily="34" charset="0"/>
              <a:buChar char="•"/>
            </a:pPr>
            <a:r>
              <a:rPr lang="en-US" dirty="0"/>
              <a:t>Online Zoom expectations for the best collaborative experience</a:t>
            </a:r>
          </a:p>
        </p:txBody>
      </p:sp>
    </p:spTree>
    <p:extLst>
      <p:ext uri="{BB962C8B-B14F-4D97-AF65-F5344CB8AC3E}">
        <p14:creationId xmlns:p14="http://schemas.microsoft.com/office/powerpoint/2010/main" val="1997378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Participation</a:t>
            </a:r>
            <a:br>
              <a:rPr lang="en-US" dirty="0">
                <a:latin typeface="Arial"/>
                <a:cs typeface="Arial"/>
              </a:rPr>
            </a:br>
            <a:endParaRPr lang="en-US" dirty="0"/>
          </a:p>
        </p:txBody>
      </p:sp>
      <p:sp>
        <p:nvSpPr>
          <p:cNvPr id="3" name="Date Placeholder 2"/>
          <p:cNvSpPr>
            <a:spLocks noGrp="1"/>
          </p:cNvSpPr>
          <p:nvPr>
            <p:ph type="dt" sz="half" idx="2"/>
          </p:nvPr>
        </p:nvSpPr>
        <p:spPr/>
        <p:txBody>
          <a:bodyPr/>
          <a:lstStyle/>
          <a:p>
            <a:endParaRPr lang="bg-BG"/>
          </a:p>
        </p:txBody>
      </p:sp>
      <p:sp>
        <p:nvSpPr>
          <p:cNvPr id="4" name="Footer Placeholder 3"/>
          <p:cNvSpPr>
            <a:spLocks noGrp="1"/>
          </p:cNvSpPr>
          <p:nvPr>
            <p:ph type="ftr" sz="quarter" idx="3"/>
          </p:nvPr>
        </p:nvSpPr>
        <p:spPr/>
        <p:txBody>
          <a:bodyPr/>
          <a:lstStyle/>
          <a:p>
            <a:endParaRPr lang="en-US"/>
          </a:p>
        </p:txBody>
      </p:sp>
      <p:sp>
        <p:nvSpPr>
          <p:cNvPr id="5" name="TextBox 4">
            <a:extLst>
              <a:ext uri="{FF2B5EF4-FFF2-40B4-BE49-F238E27FC236}">
                <a16:creationId xmlns:a16="http://schemas.microsoft.com/office/drawing/2014/main" id="{A4885000-FCAB-4BF9-A762-814B81FCA454}"/>
              </a:ext>
            </a:extLst>
          </p:cNvPr>
          <p:cNvSpPr txBox="1"/>
          <p:nvPr/>
        </p:nvSpPr>
        <p:spPr>
          <a:xfrm>
            <a:off x="736847" y="2840854"/>
            <a:ext cx="7887608" cy="1200329"/>
          </a:xfrm>
          <a:prstGeom prst="rect">
            <a:avLst/>
          </a:prstGeom>
          <a:noFill/>
        </p:spPr>
        <p:txBody>
          <a:bodyPr wrap="square" rtlCol="0">
            <a:spAutoFit/>
          </a:bodyPr>
          <a:lstStyle/>
          <a:p>
            <a:pPr marL="285750" indent="-285750">
              <a:buFont typeface="Arial" panose="020B0604020202020204" pitchFamily="34" charset="0"/>
              <a:buChar char="•"/>
            </a:pPr>
            <a:r>
              <a:rPr lang="en-US" dirty="0"/>
              <a:t>In-person expectations</a:t>
            </a:r>
          </a:p>
          <a:p>
            <a:pPr marL="285750" indent="-285750">
              <a:buFont typeface="Arial" panose="020B0604020202020204" pitchFamily="34" charset="0"/>
              <a:buChar char="•"/>
            </a:pPr>
            <a:r>
              <a:rPr lang="en-US" dirty="0"/>
              <a:t>Online expectations</a:t>
            </a:r>
          </a:p>
          <a:p>
            <a:pPr marL="285750" indent="-285750">
              <a:buFont typeface="Arial" panose="020B0604020202020204" pitchFamily="34" charset="0"/>
              <a:buChar char="•"/>
            </a:pPr>
            <a:r>
              <a:rPr lang="en-US" dirty="0"/>
              <a:t>Zoom chat box</a:t>
            </a:r>
          </a:p>
          <a:p>
            <a:pPr marL="285750" indent="-285750">
              <a:buFont typeface="Arial" panose="020B0604020202020204" pitchFamily="34" charset="0"/>
              <a:buChar char="•"/>
            </a:pPr>
            <a:r>
              <a:rPr lang="en-US" dirty="0"/>
              <a:t>Getting the professor’s attention</a:t>
            </a:r>
          </a:p>
        </p:txBody>
      </p:sp>
    </p:spTree>
    <p:extLst>
      <p:ext uri="{BB962C8B-B14F-4D97-AF65-F5344CB8AC3E}">
        <p14:creationId xmlns:p14="http://schemas.microsoft.com/office/powerpoint/2010/main" val="4136396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Privacy</a:t>
            </a:r>
            <a:br>
              <a:rPr lang="en-US" dirty="0">
                <a:latin typeface="Arial"/>
                <a:cs typeface="Arial"/>
              </a:rPr>
            </a:br>
            <a:endParaRPr lang="en-US" dirty="0"/>
          </a:p>
        </p:txBody>
      </p:sp>
      <p:sp>
        <p:nvSpPr>
          <p:cNvPr id="3" name="Date Placeholder 2"/>
          <p:cNvSpPr>
            <a:spLocks noGrp="1"/>
          </p:cNvSpPr>
          <p:nvPr>
            <p:ph type="dt" sz="half" idx="2"/>
          </p:nvPr>
        </p:nvSpPr>
        <p:spPr/>
        <p:txBody>
          <a:bodyPr/>
          <a:lstStyle/>
          <a:p>
            <a:endParaRPr lang="bg-BG"/>
          </a:p>
        </p:txBody>
      </p:sp>
      <p:sp>
        <p:nvSpPr>
          <p:cNvPr id="4" name="Footer Placeholder 3"/>
          <p:cNvSpPr>
            <a:spLocks noGrp="1"/>
          </p:cNvSpPr>
          <p:nvPr>
            <p:ph type="ftr" sz="quarter" idx="3"/>
          </p:nvPr>
        </p:nvSpPr>
        <p:spPr/>
        <p:txBody>
          <a:bodyPr/>
          <a:lstStyle/>
          <a:p>
            <a:endParaRPr lang="en-US"/>
          </a:p>
        </p:txBody>
      </p:sp>
      <p:sp>
        <p:nvSpPr>
          <p:cNvPr id="5" name="TextBox 4">
            <a:extLst>
              <a:ext uri="{FF2B5EF4-FFF2-40B4-BE49-F238E27FC236}">
                <a16:creationId xmlns:a16="http://schemas.microsoft.com/office/drawing/2014/main" id="{A4885000-FCAB-4BF9-A762-814B81FCA454}"/>
              </a:ext>
            </a:extLst>
          </p:cNvPr>
          <p:cNvSpPr txBox="1"/>
          <p:nvPr/>
        </p:nvSpPr>
        <p:spPr>
          <a:xfrm>
            <a:off x="736847" y="2840854"/>
            <a:ext cx="7887608" cy="1200329"/>
          </a:xfrm>
          <a:prstGeom prst="rect">
            <a:avLst/>
          </a:prstGeom>
          <a:noFill/>
        </p:spPr>
        <p:txBody>
          <a:bodyPr wrap="square" rtlCol="0">
            <a:spAutoFit/>
          </a:bodyPr>
          <a:lstStyle/>
          <a:p>
            <a:pPr marL="285750" indent="-285750">
              <a:buFont typeface="Arial" panose="020B0604020202020204" pitchFamily="34" charset="0"/>
              <a:buChar char="•"/>
            </a:pPr>
            <a:r>
              <a:rPr lang="en-US" dirty="0"/>
              <a:t>Microphones (in-room and on Zoom)</a:t>
            </a:r>
          </a:p>
          <a:p>
            <a:pPr marL="285750" indent="-285750">
              <a:buFont typeface="Arial" panose="020B0604020202020204" pitchFamily="34" charset="0"/>
              <a:buChar char="•"/>
            </a:pPr>
            <a:r>
              <a:rPr lang="en-US" dirty="0"/>
              <a:t>Cameras (in-room and on Zoom)</a:t>
            </a:r>
          </a:p>
          <a:p>
            <a:pPr marL="285750" indent="-285750">
              <a:buFont typeface="Arial" panose="020B0604020202020204" pitchFamily="34" charset="0"/>
              <a:buChar char="•"/>
            </a:pPr>
            <a:r>
              <a:rPr lang="en-US" dirty="0"/>
              <a:t>In-room projection</a:t>
            </a:r>
          </a:p>
          <a:p>
            <a:pPr marL="285750" indent="-285750">
              <a:buFont typeface="Arial" panose="020B0604020202020204" pitchFamily="34" charset="0"/>
              <a:buChar char="•"/>
            </a:pPr>
            <a:r>
              <a:rPr lang="en-US" dirty="0"/>
              <a:t>Recording</a:t>
            </a:r>
          </a:p>
        </p:txBody>
      </p:sp>
    </p:spTree>
    <p:extLst>
      <p:ext uri="{BB962C8B-B14F-4D97-AF65-F5344CB8AC3E}">
        <p14:creationId xmlns:p14="http://schemas.microsoft.com/office/powerpoint/2010/main" val="1785121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Collaboration</a:t>
            </a:r>
            <a:br>
              <a:rPr lang="en-US" dirty="0">
                <a:latin typeface="Arial"/>
                <a:cs typeface="Arial"/>
              </a:rPr>
            </a:br>
            <a:endParaRPr lang="en-US" dirty="0"/>
          </a:p>
        </p:txBody>
      </p:sp>
      <p:sp>
        <p:nvSpPr>
          <p:cNvPr id="3" name="Date Placeholder 2"/>
          <p:cNvSpPr>
            <a:spLocks noGrp="1"/>
          </p:cNvSpPr>
          <p:nvPr>
            <p:ph type="dt" sz="half" idx="2"/>
          </p:nvPr>
        </p:nvSpPr>
        <p:spPr/>
        <p:txBody>
          <a:bodyPr/>
          <a:lstStyle/>
          <a:p>
            <a:endParaRPr lang="bg-BG"/>
          </a:p>
        </p:txBody>
      </p:sp>
      <p:sp>
        <p:nvSpPr>
          <p:cNvPr id="4" name="Footer Placeholder 3"/>
          <p:cNvSpPr>
            <a:spLocks noGrp="1"/>
          </p:cNvSpPr>
          <p:nvPr>
            <p:ph type="ftr" sz="quarter" idx="3"/>
          </p:nvPr>
        </p:nvSpPr>
        <p:spPr/>
        <p:txBody>
          <a:bodyPr/>
          <a:lstStyle/>
          <a:p>
            <a:endParaRPr lang="en-US"/>
          </a:p>
        </p:txBody>
      </p:sp>
      <p:sp>
        <p:nvSpPr>
          <p:cNvPr id="5" name="TextBox 4">
            <a:extLst>
              <a:ext uri="{FF2B5EF4-FFF2-40B4-BE49-F238E27FC236}">
                <a16:creationId xmlns:a16="http://schemas.microsoft.com/office/drawing/2014/main" id="{A4885000-FCAB-4BF9-A762-814B81FCA454}"/>
              </a:ext>
            </a:extLst>
          </p:cNvPr>
          <p:cNvSpPr txBox="1"/>
          <p:nvPr/>
        </p:nvSpPr>
        <p:spPr>
          <a:xfrm>
            <a:off x="736847" y="2840854"/>
            <a:ext cx="7887608" cy="646331"/>
          </a:xfrm>
          <a:prstGeom prst="rect">
            <a:avLst/>
          </a:prstGeom>
          <a:noFill/>
        </p:spPr>
        <p:txBody>
          <a:bodyPr wrap="square" rtlCol="0">
            <a:spAutoFit/>
          </a:bodyPr>
          <a:lstStyle/>
          <a:p>
            <a:pPr marL="285750" indent="-285750">
              <a:buFont typeface="Arial" panose="020B0604020202020204" pitchFamily="34" charset="0"/>
              <a:buChar char="•"/>
            </a:pPr>
            <a:r>
              <a:rPr lang="en-US" dirty="0"/>
              <a:t>Using Canvas discussion forums</a:t>
            </a:r>
          </a:p>
          <a:p>
            <a:pPr marL="285750" indent="-285750">
              <a:buFont typeface="Arial" panose="020B0604020202020204" pitchFamily="34" charset="0"/>
              <a:buChar char="•"/>
            </a:pPr>
            <a:r>
              <a:rPr lang="en-US" dirty="0"/>
              <a:t>Using Zoom features</a:t>
            </a:r>
          </a:p>
        </p:txBody>
      </p:sp>
    </p:spTree>
    <p:extLst>
      <p:ext uri="{BB962C8B-B14F-4D97-AF65-F5344CB8AC3E}">
        <p14:creationId xmlns:p14="http://schemas.microsoft.com/office/powerpoint/2010/main" val="2967076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Feedback</a:t>
            </a:r>
            <a:br>
              <a:rPr lang="en-US" dirty="0">
                <a:latin typeface="Arial"/>
                <a:cs typeface="Arial"/>
              </a:rPr>
            </a:br>
            <a:endParaRPr lang="en-US" dirty="0"/>
          </a:p>
        </p:txBody>
      </p:sp>
      <p:sp>
        <p:nvSpPr>
          <p:cNvPr id="3" name="Date Placeholder 2"/>
          <p:cNvSpPr>
            <a:spLocks noGrp="1"/>
          </p:cNvSpPr>
          <p:nvPr>
            <p:ph type="dt" sz="half" idx="2"/>
          </p:nvPr>
        </p:nvSpPr>
        <p:spPr/>
        <p:txBody>
          <a:bodyPr/>
          <a:lstStyle/>
          <a:p>
            <a:endParaRPr lang="bg-BG"/>
          </a:p>
        </p:txBody>
      </p:sp>
      <p:sp>
        <p:nvSpPr>
          <p:cNvPr id="4" name="Footer Placeholder 3"/>
          <p:cNvSpPr>
            <a:spLocks noGrp="1"/>
          </p:cNvSpPr>
          <p:nvPr>
            <p:ph type="ftr" sz="quarter" idx="3"/>
          </p:nvPr>
        </p:nvSpPr>
        <p:spPr/>
        <p:txBody>
          <a:bodyPr/>
          <a:lstStyle/>
          <a:p>
            <a:endParaRPr lang="en-US"/>
          </a:p>
        </p:txBody>
      </p:sp>
      <p:sp>
        <p:nvSpPr>
          <p:cNvPr id="5" name="TextBox 4">
            <a:extLst>
              <a:ext uri="{FF2B5EF4-FFF2-40B4-BE49-F238E27FC236}">
                <a16:creationId xmlns:a16="http://schemas.microsoft.com/office/drawing/2014/main" id="{A4885000-FCAB-4BF9-A762-814B81FCA454}"/>
              </a:ext>
            </a:extLst>
          </p:cNvPr>
          <p:cNvSpPr txBox="1"/>
          <p:nvPr/>
        </p:nvSpPr>
        <p:spPr>
          <a:xfrm>
            <a:off x="736847" y="2840854"/>
            <a:ext cx="7887608" cy="369332"/>
          </a:xfrm>
          <a:prstGeom prst="rect">
            <a:avLst/>
          </a:prstGeom>
          <a:noFill/>
        </p:spPr>
        <p:txBody>
          <a:bodyPr wrap="square" rtlCol="0">
            <a:spAutoFit/>
          </a:bodyPr>
          <a:lstStyle/>
          <a:p>
            <a:pPr marL="285750" indent="-285750">
              <a:buFont typeface="Arial" panose="020B0604020202020204" pitchFamily="34" charset="0"/>
              <a:buChar char="•"/>
            </a:pPr>
            <a:r>
              <a:rPr lang="en-US" dirty="0"/>
              <a:t>Please share your experience!</a:t>
            </a:r>
          </a:p>
        </p:txBody>
      </p:sp>
    </p:spTree>
    <p:extLst>
      <p:ext uri="{BB962C8B-B14F-4D97-AF65-F5344CB8AC3E}">
        <p14:creationId xmlns:p14="http://schemas.microsoft.com/office/powerpoint/2010/main" val="3907647318"/>
      </p:ext>
    </p:extLst>
  </p:cSld>
  <p:clrMapOvr>
    <a:masterClrMapping/>
  </p:clrMapOvr>
</p:sld>
</file>

<file path=ppt/theme/theme1.xml><?xml version="1.0" encoding="utf-8"?>
<a:theme xmlns:a="http://schemas.openxmlformats.org/drawingml/2006/main" name="Custom Design">
  <a:themeElements>
    <a:clrScheme name="Custom 2">
      <a:dk1>
        <a:srgbClr val="000000"/>
      </a:dk1>
      <a:lt1>
        <a:srgbClr val="FFFFFF"/>
      </a:lt1>
      <a:dk2>
        <a:srgbClr val="D7D3CD"/>
      </a:dk2>
      <a:lt2>
        <a:srgbClr val="9F9371"/>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E5A50D7E5EB443A948F290F49C9086" ma:contentTypeVersion="6" ma:contentTypeDescription="Create a new document." ma:contentTypeScope="" ma:versionID="9fa9afbe77bce47f20de2feb610ef6b9">
  <xsd:schema xmlns:xsd="http://www.w3.org/2001/XMLSchema" xmlns:xs="http://www.w3.org/2001/XMLSchema" xmlns:p="http://schemas.microsoft.com/office/2006/metadata/properties" xmlns:ns2="a4bed340-d83d-4f1c-bf45-5b54401c482c" xmlns:ns3="17af5199-e0ea-462f-b9ca-797e1f19801c" targetNamespace="http://schemas.microsoft.com/office/2006/metadata/properties" ma:root="true" ma:fieldsID="386a703c2166476095b595e20c5d0220" ns2:_="" ns3:_="">
    <xsd:import namespace="a4bed340-d83d-4f1c-bf45-5b54401c482c"/>
    <xsd:import namespace="17af5199-e0ea-462f-b9ca-797e1f19801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bed340-d83d-4f1c-bf45-5b54401c48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7af5199-e0ea-462f-b9ca-797e1f19801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7af5199-e0ea-462f-b9ca-797e1f19801c">
      <UserInfo>
        <DisplayName>Leslie Wheaton</DisplayName>
        <AccountId>31</AccountId>
        <AccountType/>
      </UserInfo>
      <UserInfo>
        <DisplayName>Kassy Scarcia</DisplayName>
        <AccountId>13</AccountId>
        <AccountType/>
      </UserInfo>
      <UserInfo>
        <DisplayName>Keisha Chandler</DisplayName>
        <AccountId>12</AccountId>
        <AccountType/>
      </UserInfo>
      <UserInfo>
        <DisplayName>Michael Thomas</DisplayName>
        <AccountId>23</AccountId>
        <AccountType/>
      </UserInfo>
      <UserInfo>
        <DisplayName>Sunny Chau</DisplayName>
        <AccountId>24</AccountId>
        <AccountType/>
      </UserInfo>
      <UserInfo>
        <DisplayName>Jami Hinshaw</DisplayName>
        <AccountId>34</AccountId>
        <AccountType/>
      </UserInfo>
      <UserInfo>
        <DisplayName>Lorne Olfman</DisplayName>
        <AccountId>64</AccountId>
        <AccountType/>
      </UserInfo>
      <UserInfo>
        <DisplayName>Brian Thoms</DisplayName>
        <AccountId>65</AccountId>
        <AccountType/>
      </UserInfo>
      <UserInfo>
        <DisplayName>Felipe Negritto</DisplayName>
        <AccountId>66</AccountId>
        <AccountType/>
      </UserInfo>
      <UserInfo>
        <DisplayName>Itamar Shabtai</DisplayName>
        <AccountId>67</AccountId>
        <AccountType/>
      </UserInfo>
      <UserInfo>
        <DisplayName>Rebecca Eddy</DisplayName>
        <AccountId>68</AccountId>
        <AccountType/>
      </UserInfo>
      <UserInfo>
        <DisplayName>Catherine Lugar</DisplayName>
        <AccountId>69</AccountId>
        <AccountType/>
      </UserInfo>
      <UserInfo>
        <DisplayName>Tarek Azzam</DisplayName>
        <AccountId>70</AccountId>
        <AccountType/>
      </UserInfo>
      <UserInfo>
        <DisplayName>Ashunda Thomas</DisplayName>
        <AccountId>90</AccountId>
        <AccountType/>
      </UserInfo>
      <UserInfo>
        <DisplayName>Wanda Casillas</DisplayName>
        <AccountId>96</AccountId>
        <AccountType/>
      </UserInfo>
      <UserInfo>
        <DisplayName>Linda Pillow</DisplayName>
        <AccountId>97</AccountId>
        <AccountType/>
      </UserInfo>
      <UserInfo>
        <DisplayName>Aimee Garten</DisplayName>
        <AccountId>71</AccountId>
        <AccountType/>
      </UserInfo>
    </SharedWithUsers>
  </documentManagement>
</p:properties>
</file>

<file path=customXml/itemProps1.xml><?xml version="1.0" encoding="utf-8"?>
<ds:datastoreItem xmlns:ds="http://schemas.openxmlformats.org/officeDocument/2006/customXml" ds:itemID="{269F3677-57A6-47DA-BB97-082BA7EA5973}">
  <ds:schemaRefs>
    <ds:schemaRef ds:uri="http://schemas.microsoft.com/sharepoint/v3/contenttype/forms"/>
  </ds:schemaRefs>
</ds:datastoreItem>
</file>

<file path=customXml/itemProps2.xml><?xml version="1.0" encoding="utf-8"?>
<ds:datastoreItem xmlns:ds="http://schemas.openxmlformats.org/officeDocument/2006/customXml" ds:itemID="{2AA74869-F26D-483A-8F8D-8F406AD101D2}">
  <ds:schemaRefs>
    <ds:schemaRef ds:uri="17af5199-e0ea-462f-b9ca-797e1f19801c"/>
    <ds:schemaRef ds:uri="a4bed340-d83d-4f1c-bf45-5b54401c48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B696BB9-9426-4838-BC0D-351845F09BD3}">
  <ds:schemaRefs>
    <ds:schemaRef ds:uri="17af5199-e0ea-462f-b9ca-797e1f19801c"/>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594</Words>
  <Application>Microsoft Office PowerPoint</Application>
  <PresentationFormat>On-screen Show (4:3)</PresentationFormat>
  <Paragraphs>36</Paragraphs>
  <Slides>7</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.AppleSystemUIFont</vt:lpstr>
      <vt:lpstr>Arial</vt:lpstr>
      <vt:lpstr>Calibri</vt:lpstr>
      <vt:lpstr>Georgia</vt:lpstr>
      <vt:lpstr>Gotham Book</vt:lpstr>
      <vt:lpstr>Gotham Narrow Book</vt:lpstr>
      <vt:lpstr>Wingdings</vt:lpstr>
      <vt:lpstr>Custom Design</vt:lpstr>
      <vt:lpstr>On-Campus and Online Course</vt:lpstr>
      <vt:lpstr>In-Person and Virtual</vt:lpstr>
      <vt:lpstr>Classroom Layout </vt:lpstr>
      <vt:lpstr>Participation </vt:lpstr>
      <vt:lpstr>Privacy </vt:lpstr>
      <vt:lpstr>Collaboration </vt:lpstr>
      <vt:lpstr>Feedback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Armand</dc:creator>
  <cp:lastModifiedBy>Aimee Garten</cp:lastModifiedBy>
  <cp:revision>19</cp:revision>
  <cp:lastPrinted>2019-04-25T16:48:51Z</cp:lastPrinted>
  <dcterms:created xsi:type="dcterms:W3CDTF">2016-08-22T18:17:32Z</dcterms:created>
  <dcterms:modified xsi:type="dcterms:W3CDTF">2021-08-19T00:32:10Z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0x010100F0E5A50D7E5EB443A948F290F49C9086</vt:lpwstr>
  </property>
</Properties>
</file>