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7" r:id="rId4"/>
    <p:sldMasterId id="2147483880" r:id="rId5"/>
    <p:sldMasterId id="2147483850" r:id="rId6"/>
  </p:sldMasterIdLst>
  <p:notesMasterIdLst>
    <p:notesMasterId r:id="rId9"/>
  </p:notesMasterIdLst>
  <p:sldIdLst>
    <p:sldId id="328" r:id="rId7"/>
    <p:sldId id="331" r:id="rId8"/>
  </p:sldIdLst>
  <p:sldSz cx="9144000" cy="6858000" type="screen4x3"/>
  <p:notesSz cx="701675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6DC9A-6ABA-429D-A6F9-3FA1EF2C1ACB}" v="2" dt="2021-08-30T23:44:52.255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7"/>
    <p:restoredTop sz="50000" autoAdjust="0"/>
  </p:normalViewPr>
  <p:slideViewPr>
    <p:cSldViewPr snapToGrid="0" snapToObjects="1">
      <p:cViewPr varScale="1">
        <p:scale>
          <a:sx n="128" d="100"/>
          <a:sy n="128" d="100"/>
        </p:scale>
        <p:origin x="18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Weakley" userId="S::marcus.weakley2@cgu.edu::7299dffb-b57c-4d24-a9c0-175c02e69057" providerId="AD" clId="Web-{BB06DC9A-6ABA-429D-A6F9-3FA1EF2C1ACB}"/>
    <pc:docChg chg="addSld delSld">
      <pc:chgData name="Marcus Weakley" userId="S::marcus.weakley2@cgu.edu::7299dffb-b57c-4d24-a9c0-175c02e69057" providerId="AD" clId="Web-{BB06DC9A-6ABA-429D-A6F9-3FA1EF2C1ACB}" dt="2021-08-30T23:44:52.255" v="1"/>
      <pc:docMkLst>
        <pc:docMk/>
      </pc:docMkLst>
      <pc:sldChg chg="del">
        <pc:chgData name="Marcus Weakley" userId="S::marcus.weakley2@cgu.edu::7299dffb-b57c-4d24-a9c0-175c02e69057" providerId="AD" clId="Web-{BB06DC9A-6ABA-429D-A6F9-3FA1EF2C1ACB}" dt="2021-08-30T23:44:52.255" v="1"/>
        <pc:sldMkLst>
          <pc:docMk/>
          <pc:sldMk cId="1804432808" sldId="330"/>
        </pc:sldMkLst>
      </pc:sldChg>
      <pc:sldChg chg="new">
        <pc:chgData name="Marcus Weakley" userId="S::marcus.weakley2@cgu.edu::7299dffb-b57c-4d24-a9c0-175c02e69057" providerId="AD" clId="Web-{BB06DC9A-6ABA-429D-A6F9-3FA1EF2C1ACB}" dt="2021-08-30T23:44:50.068" v="0"/>
        <pc:sldMkLst>
          <pc:docMk/>
          <pc:sldMk cId="2343801330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DB2C5-3DDC-EE4C-9155-6BA6A71C67E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340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4237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AE47C-7A17-6E4E-8AF5-CD5D7FB3E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0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B1210"/>
                </a:solidFill>
              </a:defRPr>
            </a:lvl1pPr>
          </a:lstStyle>
          <a:p>
            <a:fld id="{142CDDD3-50B6-457E-85ED-DE7D6D72FB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01196"/>
            <a:ext cx="8229600" cy="5028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78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24825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AD39A1A6-81CA-443D-9856-DEF319A1D7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29972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9B121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15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24825" y="6356350"/>
            <a:ext cx="561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B1210"/>
                </a:solidFill>
              </a:defRPr>
            </a:lvl1pPr>
          </a:lstStyle>
          <a:p>
            <a:fld id="{AD39A1A6-81CA-443D-9856-DEF319A1D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3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B1210"/>
                </a:solidFill>
              </a:defRPr>
            </a:lvl1pPr>
          </a:lstStyle>
          <a:p>
            <a:fld id="{9C0C678D-2992-E44F-95D0-87A26C4455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9098"/>
            <a:ext cx="8229600" cy="44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2600">
                <a:solidFill>
                  <a:srgbClr val="9B121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3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94785" y="5556253"/>
            <a:ext cx="6400800" cy="8657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4785" y="4408602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B121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17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D88CDA-8F85-4B8A-81AF-1E6D7B868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34849"/>
            <a:ext cx="8229600" cy="5021095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5384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4365-0B47-4F1A-AC45-320D8D9F2D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01195"/>
            <a:ext cx="4572000" cy="5027992"/>
          </a:xfrm>
        </p:spPr>
        <p:txBody>
          <a:bodyPr/>
          <a:lstStyle>
            <a:lvl1pPr marL="228600" indent="-228600">
              <a:buFont typeface="Wingdings" charset="2"/>
              <a:buChar char="§"/>
              <a:defRPr/>
            </a:lvl1pPr>
            <a:lvl5pPr marL="1554480" indent="-18288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207000" y="1101200"/>
            <a:ext cx="3479800" cy="5021891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072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98273"/>
            <a:ext cx="4038600" cy="502481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100668"/>
            <a:ext cx="4041648" cy="50224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8CD797-44FC-46FF-AFD3-9F1725DCA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312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660" y="1083735"/>
            <a:ext cx="4040188" cy="59131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rgbClr val="9B121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584" y="1083736"/>
            <a:ext cx="4041775" cy="59131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rgbClr val="9B121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8660" y="1805099"/>
            <a:ext cx="4041648" cy="431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805098"/>
            <a:ext cx="4041648" cy="4309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D39A1A6-81CA-443D-9856-DEF319A1D7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19098"/>
            <a:ext cx="8229600" cy="448733"/>
          </a:xfrm>
          <a:ln>
            <a:noFill/>
          </a:ln>
        </p:spPr>
        <p:txBody>
          <a:bodyPr/>
          <a:lstStyle>
            <a:lvl1pPr>
              <a:defRPr>
                <a:solidFill>
                  <a:srgbClr val="9B121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673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121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D88CDA-8F85-4B8A-81AF-1E6D7B8685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604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08" y="0"/>
            <a:ext cx="48950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8307" y="2731786"/>
            <a:ext cx="3694173" cy="512065"/>
          </a:xfrm>
          <a:ln>
            <a:noFill/>
          </a:ln>
        </p:spPr>
        <p:txBody>
          <a:bodyPr/>
          <a:lstStyle>
            <a:lvl1pPr>
              <a:lnSpc>
                <a:spcPts val="48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5" y="838531"/>
            <a:ext cx="2977284" cy="240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5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9B121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Tx/>
              <a:buFont typeface="Wingdings" charset="2"/>
              <a:buChar char="§"/>
              <a:tabLst/>
              <a:defRPr sz="1400"/>
            </a:lvl1pPr>
            <a:lvl2pPr marL="594360" marR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Pct val="100000"/>
              <a:buFont typeface="Lucida Grande"/>
              <a:buChar char="●"/>
              <a:tabLst/>
              <a:defRPr sz="1200"/>
            </a:lvl2pPr>
            <a:lvl3pPr marL="914400" marR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Tx/>
              <a:buFont typeface="Arial"/>
              <a:buChar char="•"/>
              <a:tabLst/>
              <a:defRPr sz="1000"/>
            </a:lvl3pPr>
            <a:lvl4pPr marL="1280160" marR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Pct val="100000"/>
              <a:buFont typeface="Arial"/>
              <a:buChar char="•"/>
              <a:tabLst/>
              <a:defRPr sz="900"/>
            </a:lvl4pPr>
            <a:lvl5pPr marL="1554480" marR="0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Tx/>
              <a:buFont typeface="Arial"/>
              <a:buChar char="•"/>
              <a:tabLst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Click to edit Master text styles</a:t>
            </a:r>
          </a:p>
          <a:p>
            <a:pPr marL="594360" marR="0" lvl="1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Pct val="100000"/>
              <a:buFont typeface="Lucida Grande"/>
              <a:buChar char="●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Second level</a:t>
            </a:r>
          </a:p>
          <a:p>
            <a:pPr marL="914400" marR="0" lvl="2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Third level</a:t>
            </a:r>
          </a:p>
          <a:p>
            <a:pPr marL="1280160" marR="0" lvl="3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Fourth level</a:t>
            </a:r>
          </a:p>
          <a:p>
            <a:pPr marL="1554480" marR="0" lvl="4" indent="-18288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11622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4825" y="6356350"/>
            <a:ext cx="561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B1210"/>
                </a:solidFill>
              </a:defRPr>
            </a:lvl1pPr>
          </a:lstStyle>
          <a:p>
            <a:fld id="{FA04491C-A3A3-3B48-8F60-4F5068B9C6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7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9B121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4825" y="6356350"/>
            <a:ext cx="5619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B1210"/>
                </a:solidFill>
              </a:defRPr>
            </a:lvl1pPr>
          </a:lstStyle>
          <a:p>
            <a:fld id="{FA04491C-A3A3-3B48-8F60-4F5068B9C6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8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9098"/>
            <a:ext cx="8229600" cy="44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00667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48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9B1210"/>
                </a:solidFill>
                <a:latin typeface="Calibri"/>
                <a:cs typeface="Calibri"/>
              </a:defRPr>
            </a:lvl1pPr>
          </a:lstStyle>
          <a:p>
            <a:fld id="{B2D88CDA-8F85-4B8A-81AF-1E6D7B8685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982133"/>
            <a:ext cx="82296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6339416"/>
            <a:ext cx="82296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38" y="6373628"/>
            <a:ext cx="2705100" cy="35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4" r:id="rId2"/>
    <p:sldLayoutId id="2147483833" r:id="rId3"/>
    <p:sldLayoutId id="2147483834" r:id="rId4"/>
    <p:sldLayoutId id="2147483835" r:id="rId5"/>
    <p:sldLayoutId id="2147483866" r:id="rId6"/>
    <p:sldLayoutId id="2147483890" r:id="rId7"/>
  </p:sldLayoutIdLst>
  <p:transition/>
  <p:hf hd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kern="1200" baseline="0">
          <a:solidFill>
            <a:srgbClr val="9B1210"/>
          </a:solidFill>
          <a:latin typeface="+mn-lt"/>
          <a:ea typeface="MS PGothic" pitchFamily="34" charset="-128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 kern="12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marL="594360" indent="-182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Lucida Grande"/>
        <a:buChar char="●"/>
        <a:defRPr sz="1600" kern="1200">
          <a:solidFill>
            <a:srgbClr val="000000"/>
          </a:solidFill>
          <a:latin typeface="+mj-lt"/>
          <a:ea typeface="MS PGothic" pitchFamily="34" charset="-128"/>
          <a:cs typeface="+mn-cs"/>
        </a:defRPr>
      </a:lvl2pPr>
      <a:lvl3pPr marL="914400" indent="-182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/>
        <a:buChar char="•"/>
        <a:defRPr sz="1600" kern="1200">
          <a:solidFill>
            <a:srgbClr val="000000"/>
          </a:solidFill>
          <a:latin typeface="+mj-lt"/>
          <a:ea typeface="MS PGothic" pitchFamily="34" charset="-128"/>
          <a:cs typeface="+mn-cs"/>
        </a:defRPr>
      </a:lvl3pPr>
      <a:lvl4pPr marL="1280160" indent="-182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600" kern="1200">
          <a:solidFill>
            <a:srgbClr val="000000"/>
          </a:solidFill>
          <a:latin typeface="+mj-lt"/>
          <a:ea typeface="MS PGothic" pitchFamily="34" charset="-128"/>
          <a:cs typeface="+mn-cs"/>
        </a:defRPr>
      </a:lvl4pPr>
      <a:lvl5pPr marL="1554480" indent="-182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/>
        <a:buChar char="•"/>
        <a:defRPr sz="1600" kern="1200">
          <a:solidFill>
            <a:srgbClr val="000000"/>
          </a:solidFill>
          <a:latin typeface="+mj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9872" y="6350000"/>
            <a:ext cx="566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9B1210"/>
                </a:solidFill>
                <a:latin typeface="+mj-lt"/>
              </a:defRPr>
            </a:lvl1pPr>
          </a:lstStyle>
          <a:p>
            <a:fld id="{B2D88CDA-8F85-4B8A-81AF-1E6D7B868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1248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38" y="6373628"/>
            <a:ext cx="2705100" cy="35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63" r:id="rId3"/>
    <p:sldLayoutId id="2147483879" r:id="rId4"/>
    <p:sldLayoutId id="214748388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6" y="580080"/>
            <a:ext cx="4317479" cy="5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4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8307" y="5640020"/>
            <a:ext cx="360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charset="0"/>
                <a:ea typeface="Calibri" charset="0"/>
                <a:cs typeface="Calibri" charset="0"/>
              </a:rPr>
              <a:t>Presenter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7466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01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GU_all school">
  <a:themeElements>
    <a:clrScheme name="DruckerPalette">
      <a:dk1>
        <a:sysClr val="windowText" lastClr="000000"/>
      </a:dk1>
      <a:lt1>
        <a:sysClr val="window" lastClr="FFFFFF"/>
      </a:lt1>
      <a:dk2>
        <a:srgbClr val="42453F"/>
      </a:dk2>
      <a:lt2>
        <a:srgbClr val="C8C3B7"/>
      </a:lt2>
      <a:accent1>
        <a:srgbClr val="911622"/>
      </a:accent1>
      <a:accent2>
        <a:srgbClr val="356D71"/>
      </a:accent2>
      <a:accent3>
        <a:srgbClr val="DDBB64"/>
      </a:accent3>
      <a:accent4>
        <a:srgbClr val="C8C3B7"/>
      </a:accent4>
      <a:accent5>
        <a:srgbClr val="817957"/>
      </a:accent5>
      <a:accent6>
        <a:srgbClr val="052D4D"/>
      </a:accent6>
      <a:hlink>
        <a:srgbClr val="D98122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-PPT-PresentationB" id="{75096EEA-8106-2446-8C4E-3D5B6CDE5EF0}" vid="{E504E83A-811F-D440-97B5-ED155B6C7A57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-PPT-PresentationB" id="{75096EEA-8106-2446-8C4E-3D5B6CDE5EF0}" vid="{C1F6A7D8-698D-F042-8FC7-8EB6CAF376A7}"/>
    </a:ext>
  </a:extLst>
</a:theme>
</file>

<file path=ppt/theme/theme3.xml><?xml version="1.0" encoding="utf-8"?>
<a:theme xmlns:a="http://schemas.openxmlformats.org/drawingml/2006/main" name="Title Slide_1">
  <a:themeElements>
    <a:clrScheme name="Drucker">
      <a:dk1>
        <a:sysClr val="windowText" lastClr="000000"/>
      </a:dk1>
      <a:lt1>
        <a:sysClr val="window" lastClr="FFFFFF"/>
      </a:lt1>
      <a:dk2>
        <a:srgbClr val="42453F"/>
      </a:dk2>
      <a:lt2>
        <a:srgbClr val="C8C3B7"/>
      </a:lt2>
      <a:accent1>
        <a:srgbClr val="911622"/>
      </a:accent1>
      <a:accent2>
        <a:srgbClr val="356D71"/>
      </a:accent2>
      <a:accent3>
        <a:srgbClr val="DDBB64"/>
      </a:accent3>
      <a:accent4>
        <a:srgbClr val="C8C3B7"/>
      </a:accent4>
      <a:accent5>
        <a:srgbClr val="817957"/>
      </a:accent5>
      <a:accent6>
        <a:srgbClr val="052D4D"/>
      </a:accent6>
      <a:hlink>
        <a:srgbClr val="D98122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-PPT-PresentationB" id="{75096EEA-8106-2446-8C4E-3D5B6CDE5EF0}" vid="{78349D07-271F-F54C-84A5-A7C67C9C00C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276BE95A3324089A9D3DD5DC7A52B" ma:contentTypeVersion="13" ma:contentTypeDescription="Create a new document." ma:contentTypeScope="" ma:versionID="d1f995fba489fa33b9370f02d5c98ca4">
  <xsd:schema xmlns:xsd="http://www.w3.org/2001/XMLSchema" xmlns:xs="http://www.w3.org/2001/XMLSchema" xmlns:p="http://schemas.microsoft.com/office/2006/metadata/properties" xmlns:ns2="323c8b32-4f60-4580-aacc-bb775bc10eb2" xmlns:ns3="d9c225d8-cc7d-4ddb-af0d-3eb5960f606f" targetNamespace="http://schemas.microsoft.com/office/2006/metadata/properties" ma:root="true" ma:fieldsID="9723b26a705160af8e343e37be3d597c" ns2:_="" ns3:_="">
    <xsd:import namespace="323c8b32-4f60-4580-aacc-bb775bc10eb2"/>
    <xsd:import namespace="d9c225d8-cc7d-4ddb-af0d-3eb5960f6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c8b32-4f60-4580-aacc-bb775bc10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225d8-cc7d-4ddb-af0d-3eb5960f6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9c225d8-cc7d-4ddb-af0d-3eb5960f606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39C8BCE-FE6C-46DF-8BFB-FCA174164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73A594-80F1-428A-BFC3-EDC890D240BC}"/>
</file>

<file path=customXml/itemProps3.xml><?xml version="1.0" encoding="utf-8"?>
<ds:datastoreItem xmlns:ds="http://schemas.openxmlformats.org/officeDocument/2006/customXml" ds:itemID="{C7E07840-A4C4-46F6-8380-627D4A9E6DD2}">
  <ds:schemaRefs>
    <ds:schemaRef ds:uri="http://schemas.microsoft.com/office/2006/metadata/properties"/>
    <ds:schemaRef ds:uri="http://schemas.microsoft.com/office/infopath/2007/PartnerControls"/>
    <ds:schemaRef ds:uri="d9c225d8-cc7d-4ddb-af0d-3eb5960f6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2016-PPT-PresentationC</Template>
  <TotalTime>1</TotalTime>
  <Words>4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CGU_all school</vt:lpstr>
      <vt:lpstr>2_Custom Design</vt:lpstr>
      <vt:lpstr>Title Slide_1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Marcus Weakley</cp:lastModifiedBy>
  <cp:revision>4</cp:revision>
  <dcterms:created xsi:type="dcterms:W3CDTF">2017-01-04T22:12:26Z</dcterms:created>
  <dcterms:modified xsi:type="dcterms:W3CDTF">2021-08-30T23:45:00Z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0x010100247276BE95A3324089A9D3DD5DC7A52B</vt:lpwstr>
  </property>
  <property fmtid="{D5CDD505-2E9C-101B-9397-08002B2CF9AE}" pid="3" name="Order">
    <vt:r8>198900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